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3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448" r:id="rId4"/>
    <p:sldId id="259" r:id="rId5"/>
    <p:sldId id="258" r:id="rId6"/>
    <p:sldId id="468" r:id="rId7"/>
    <p:sldId id="452" r:id="rId8"/>
    <p:sldId id="453" r:id="rId9"/>
    <p:sldId id="455" r:id="rId10"/>
    <p:sldId id="454" r:id="rId11"/>
    <p:sldId id="449" r:id="rId12"/>
    <p:sldId id="418" r:id="rId13"/>
    <p:sldId id="427" r:id="rId14"/>
    <p:sldId id="419" r:id="rId15"/>
    <p:sldId id="420" r:id="rId16"/>
    <p:sldId id="421" r:id="rId17"/>
    <p:sldId id="456" r:id="rId18"/>
    <p:sldId id="458" r:id="rId19"/>
    <p:sldId id="428" r:id="rId20"/>
    <p:sldId id="459" r:id="rId21"/>
    <p:sldId id="429" r:id="rId22"/>
    <p:sldId id="430" r:id="rId23"/>
    <p:sldId id="431" r:id="rId24"/>
    <p:sldId id="432" r:id="rId25"/>
    <p:sldId id="444" r:id="rId26"/>
    <p:sldId id="447" r:id="rId27"/>
    <p:sldId id="441" r:id="rId28"/>
    <p:sldId id="450" r:id="rId29"/>
    <p:sldId id="423" r:id="rId30"/>
    <p:sldId id="433" r:id="rId31"/>
    <p:sldId id="438" r:id="rId32"/>
    <p:sldId id="461" r:id="rId33"/>
    <p:sldId id="462" r:id="rId34"/>
    <p:sldId id="451" r:id="rId35"/>
    <p:sldId id="464" r:id="rId36"/>
    <p:sldId id="465" r:id="rId37"/>
    <p:sldId id="392" r:id="rId38"/>
    <p:sldId id="466" r:id="rId39"/>
    <p:sldId id="467" r:id="rId40"/>
    <p:sldId id="46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CA56D5-47CB-484F-8DE2-B0FAB0B6CF57}" v="132" dt="2023-02-05T01:46:11.5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88" autoAdjust="0"/>
    <p:restoredTop sz="89650" autoAdjust="0"/>
  </p:normalViewPr>
  <p:slideViewPr>
    <p:cSldViewPr snapToGrid="0">
      <p:cViewPr varScale="1">
        <p:scale>
          <a:sx n="106" d="100"/>
          <a:sy n="106" d="100"/>
        </p:scale>
        <p:origin x="8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2DF50834-70B7-4792-8287-7E44FACC55EB}"/>
    <pc:docChg chg="undo redo custSel addSld delSld modSld sldOrd">
      <pc:chgData name="Weifeng Xu" userId="e7aed605-a3dd-4d5a-a692-a87037af107b" providerId="ADAL" clId="{2DF50834-70B7-4792-8287-7E44FACC55EB}" dt="2021-07-02T18:46:17.506" v="2421" actId="1076"/>
      <pc:docMkLst>
        <pc:docMk/>
      </pc:docMkLst>
      <pc:sldChg chg="addSp delSp modSp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325061211" sldId="25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4" creationId="{7270DA90-D6FE-4817-A397-357C521964EF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5" creationId="{48882033-D690-4A32-BCE0-318BF52BC84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6" creationId="{FE279FE8-E095-4AD1-A1C6-C05FFE9ED9D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7" creationId="{F2871076-CFC8-4CD5-BF65-ECB4ACAEF8D8}"/>
          </ac:spMkLst>
        </pc:spChg>
      </pc:sldChg>
      <pc:sldChg chg="del">
        <pc:chgData name="Weifeng Xu" userId="e7aed605-a3dd-4d5a-a692-a87037af107b" providerId="ADAL" clId="{2DF50834-70B7-4792-8287-7E44FACC55EB}" dt="2021-06-25T22:29:38.709" v="54" actId="47"/>
        <pc:sldMkLst>
          <pc:docMk/>
          <pc:sldMk cId="2201572609" sldId="257"/>
        </pc:sldMkLst>
      </pc:sldChg>
      <pc:sldChg chg="del">
        <pc:chgData name="Weifeng Xu" userId="e7aed605-a3dd-4d5a-a692-a87037af107b" providerId="ADAL" clId="{2DF50834-70B7-4792-8287-7E44FACC55EB}" dt="2021-06-26T00:55:36.178" v="1173" actId="47"/>
        <pc:sldMkLst>
          <pc:docMk/>
          <pc:sldMk cId="450669007" sldId="258"/>
        </pc:sldMkLst>
      </pc:sldChg>
      <pc:sldChg chg="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2789471632" sldId="392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72303902" sldId="393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2" creationId="{4DFC9DA3-4DF5-4CDD-A4D5-ABF5F3B6A19C}"/>
          </ac:spMkLst>
        </pc:spChg>
        <pc:spChg chg="del mod ord">
          <ac:chgData name="Weifeng Xu" userId="e7aed605-a3dd-4d5a-a692-a87037af107b" providerId="ADAL" clId="{2DF50834-70B7-4792-8287-7E44FACC55EB}" dt="2021-06-25T23:56:52.319" v="855" actId="478"/>
          <ac:spMkLst>
            <pc:docMk/>
            <pc:sldMk cId="3672303902" sldId="39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72303902" sldId="393"/>
            <ac:spMk id="3" creationId="{3507DC5C-F3FB-4642-B4AE-4880A33EF9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5" creationId="{C786A172-1DBB-4248-816F-8360E8C049B9}"/>
          </ac:spMkLst>
        </pc:spChg>
        <pc:spChg chg="del mod">
          <ac:chgData name="Weifeng Xu" userId="e7aed605-a3dd-4d5a-a692-a87037af107b" providerId="ADAL" clId="{2DF50834-70B7-4792-8287-7E44FACC55EB}" dt="2021-06-25T23:56:47.575" v="852" actId="478"/>
          <ac:spMkLst>
            <pc:docMk/>
            <pc:sldMk cId="3672303902" sldId="393"/>
            <ac:spMk id="9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1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8" creationId="{1BFE218D-FB3A-4368-96C3-B96769DF124E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9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38:38.614" v="913" actId="1076"/>
          <ac:spMkLst>
            <pc:docMk/>
            <pc:sldMk cId="3672303902" sldId="393"/>
            <ac:spMk id="20" creationId="{757F14FD-64BA-4DDF-B4D5-245746F36427}"/>
          </ac:spMkLst>
        </pc:spChg>
        <pc:spChg chg="add mod">
          <ac:chgData name="Weifeng Xu" userId="e7aed605-a3dd-4d5a-a692-a87037af107b" providerId="ADAL" clId="{2DF50834-70B7-4792-8287-7E44FACC55EB}" dt="2021-06-26T00:38:40.798" v="914" actId="1076"/>
          <ac:spMkLst>
            <pc:docMk/>
            <pc:sldMk cId="3672303902" sldId="393"/>
            <ac:spMk id="22" creationId="{C6A14005-6231-4D70-9780-009B13F0E95F}"/>
          </ac:spMkLst>
        </pc:spChg>
        <pc:picChg chg="mod">
          <ac:chgData name="Weifeng Xu" userId="e7aed605-a3dd-4d5a-a692-a87037af107b" providerId="ADAL" clId="{2DF50834-70B7-4792-8287-7E44FACC55EB}" dt="2021-06-26T00:38:34.926" v="912" actId="1076"/>
          <ac:picMkLst>
            <pc:docMk/>
            <pc:sldMk cId="3672303902" sldId="393"/>
            <ac:picMk id="4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5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8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10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9.222" v="854" actId="478"/>
          <ac:picMkLst>
            <pc:docMk/>
            <pc:sldMk cId="3672303902" sldId="393"/>
            <ac:picMk id="12" creationId="{00000000-0000-0000-0000-000000000000}"/>
          </ac:picMkLst>
        </pc:picChg>
        <pc:picChg chg="add mod modCrop">
          <ac:chgData name="Weifeng Xu" userId="e7aed605-a3dd-4d5a-a692-a87037af107b" providerId="ADAL" clId="{2DF50834-70B7-4792-8287-7E44FACC55EB}" dt="2021-06-26T00:38:33.015" v="911" actId="1076"/>
          <ac:picMkLst>
            <pc:docMk/>
            <pc:sldMk cId="3672303902" sldId="393"/>
            <ac:picMk id="16" creationId="{6F0EFB53-6476-4967-842A-513591BADBE5}"/>
          </ac:picMkLst>
        </pc:picChg>
        <pc:cxnChg chg="del mod">
          <ac:chgData name="Weifeng Xu" userId="e7aed605-a3dd-4d5a-a692-a87037af107b" providerId="ADAL" clId="{2DF50834-70B7-4792-8287-7E44FACC55EB}" dt="2021-06-25T23:56:48.486" v="853" actId="478"/>
          <ac:cxnSpMkLst>
            <pc:docMk/>
            <pc:sldMk cId="3672303902" sldId="393"/>
            <ac:cxnSpMk id="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21" creationId="{00000000-0000-0000-0000-000000000000}"/>
          </ac:cxnSpMkLst>
        </pc:cxnChg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67691949" sldId="39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2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" creationId="{76E1B39B-59AC-4EE1-87FD-39C3199A948A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4" creationId="{FDBE572F-22D3-45AD-BB83-0839FFD3667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6" creationId="{DCCBDC01-C63B-404C-8A7A-2499B6D9921C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7" creationId="{D8C915EB-F20A-424B-BF00-010E7C88E5FF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8" creationId="{A2208B58-0E66-44D6-BA81-6687A0D72552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9" creationId="{B77186E0-B800-4374-B26A-C7364B884258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7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2" creationId="{16115475-8B62-47B5-80A6-1F1F393306CC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5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6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1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3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7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37" creationId="{00000000-0000-0000-0000-000000000000}"/>
          </ac:picMkLst>
        </pc:pic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5" creationId="{1F1BDC6F-E7B5-486D-95CC-DE84EDF5B973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6" creationId="{00000000-0000-0000-0000-000000000000}"/>
          </ac:cxnSpMkLst>
        </pc:cxn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23" creationId="{13BA38A7-EB2B-409D-9F20-58122B90E85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30962794" sldId="395"/>
        </pc:sldMkLst>
        <pc:spChg chg="del">
          <ac:chgData name="Weifeng Xu" userId="e7aed605-a3dd-4d5a-a692-a87037af107b" providerId="ADAL" clId="{2DF50834-70B7-4792-8287-7E44FACC55EB}" dt="2021-06-25T23:56:59.846" v="857" actId="478"/>
          <ac:spMkLst>
            <pc:docMk/>
            <pc:sldMk cId="1030962794" sldId="395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30962794" sldId="395"/>
            <ac:spMk id="2" creationId="{F65BB281-B1A0-4B27-ADF3-3042034F194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5" creationId="{3F9664D3-2F4C-4715-9855-4D17EF1BA533}"/>
          </ac:spMkLst>
        </pc:spChg>
        <pc:picChg chg="mod">
          <ac:chgData name="Weifeng Xu" userId="e7aed605-a3dd-4d5a-a692-a87037af107b" providerId="ADAL" clId="{2DF50834-70B7-4792-8287-7E44FACC55EB}" dt="2021-06-26T00:41:22.912" v="1074" actId="1076"/>
          <ac:picMkLst>
            <pc:docMk/>
            <pc:sldMk cId="1030962794" sldId="39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635951812" sldId="39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2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3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5" creationId="{CBFAFDAE-A688-46DB-8BAE-D45E0E1943E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6" creationId="{7AF0637C-EF55-497E-A948-5587933238E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7" creationId="{DD2BF5BB-1F70-46AC-8D77-B018828B4183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8" creationId="{0C96FA9A-1183-48CA-83F5-6A97EF324057}"/>
          </ac:spMkLst>
        </pc:spChg>
      </pc:sldChg>
      <pc:sldChg chg="delSp 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3476957671" sldId="397"/>
        </pc:sldMkLst>
        <pc:spChg chg="del">
          <ac:chgData name="Weifeng Xu" userId="e7aed605-a3dd-4d5a-a692-a87037af107b" providerId="ADAL" clId="{2DF50834-70B7-4792-8287-7E44FACC55EB}" dt="2021-06-25T23:57:02.806" v="858" actId="478"/>
          <ac:spMkLst>
            <pc:docMk/>
            <pc:sldMk cId="3476957671" sldId="397"/>
            <ac:spMk id="2" creationId="{00000000-0000-0000-0000-000000000000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7-02T18:35:17.348" v="2403" actId="114"/>
        <pc:sldMkLst>
          <pc:docMk/>
          <pc:sldMk cId="837580508" sldId="398"/>
        </pc:sldMkLst>
        <pc:spChg chg="mod ord">
          <ac:chgData name="Weifeng Xu" userId="e7aed605-a3dd-4d5a-a692-a87037af107b" providerId="ADAL" clId="{2DF50834-70B7-4792-8287-7E44FACC55EB}" dt="2021-07-02T18:35:17.348" v="2403" actId="114"/>
          <ac:spMkLst>
            <pc:docMk/>
            <pc:sldMk cId="837580508" sldId="39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5.998" v="859" actId="478"/>
          <ac:spMkLst>
            <pc:docMk/>
            <pc:sldMk cId="837580508" sldId="39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37580508" sldId="398"/>
            <ac:spMk id="3" creationId="{CF233E21-A76B-4968-878F-DE406002D93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4" creationId="{A8762E6D-E623-4B11-8DE1-3A2BE089005F}"/>
          </ac:spMkLst>
        </pc:spChg>
        <pc:spChg chg="add mod">
          <ac:chgData name="Weifeng Xu" userId="e7aed605-a3dd-4d5a-a692-a87037af107b" providerId="ADAL" clId="{2DF50834-70B7-4792-8287-7E44FACC55EB}" dt="2021-06-26T00:49:41.236" v="1165" actId="1076"/>
          <ac:spMkLst>
            <pc:docMk/>
            <pc:sldMk cId="837580508" sldId="398"/>
            <ac:spMk id="6" creationId="{14757FA7-EA64-4F87-B838-D987D97921E3}"/>
          </ac:spMkLst>
        </pc:spChg>
        <pc:spChg chg="add mod">
          <ac:chgData name="Weifeng Xu" userId="e7aed605-a3dd-4d5a-a692-a87037af107b" providerId="ADAL" clId="{2DF50834-70B7-4792-8287-7E44FACC55EB}" dt="2021-06-26T00:49:58.207" v="1167" actId="208"/>
          <ac:spMkLst>
            <pc:docMk/>
            <pc:sldMk cId="837580508" sldId="398"/>
            <ac:spMk id="7" creationId="{FCC26436-D0D8-4426-BEA7-E86DA8A071CC}"/>
          </ac:spMkLst>
        </pc:spChg>
        <pc:picChg chg="mod">
          <ac:chgData name="Weifeng Xu" userId="e7aed605-a3dd-4d5a-a692-a87037af107b" providerId="ADAL" clId="{2DF50834-70B7-4792-8287-7E44FACC55EB}" dt="2021-06-26T00:41:35.242" v="1076" actId="14100"/>
          <ac:picMkLst>
            <pc:docMk/>
            <pc:sldMk cId="837580508" sldId="398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7-02T18:36:24.185" v="2405" actId="114"/>
        <pc:sldMkLst>
          <pc:docMk/>
          <pc:sldMk cId="775249280" sldId="399"/>
        </pc:sldMkLst>
        <pc:spChg chg="mod ord">
          <ac:chgData name="Weifeng Xu" userId="e7aed605-a3dd-4d5a-a692-a87037af107b" providerId="ADAL" clId="{2DF50834-70B7-4792-8287-7E44FACC55EB}" dt="2021-07-02T18:36:24.185" v="2405" actId="114"/>
          <ac:spMkLst>
            <pc:docMk/>
            <pc:sldMk cId="775249280" sldId="39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8.246" v="860" actId="478"/>
          <ac:spMkLst>
            <pc:docMk/>
            <pc:sldMk cId="775249280" sldId="39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775249280" sldId="399"/>
            <ac:spMk id="3" creationId="{7B655A2E-51E5-401F-8924-AD0135A05CE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5" creationId="{0D7BA16E-77E3-44CE-80F3-1DEA13172096}"/>
          </ac:spMkLst>
        </pc:spChg>
        <pc:picChg chg="mod">
          <ac:chgData name="Weifeng Xu" userId="e7aed605-a3dd-4d5a-a692-a87037af107b" providerId="ADAL" clId="{2DF50834-70B7-4792-8287-7E44FACC55EB}" dt="2021-06-26T00:41:38.976" v="1077" actId="1076"/>
          <ac:picMkLst>
            <pc:docMk/>
            <pc:sldMk cId="775249280" sldId="399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7-02T18:36:39.379" v="2407" actId="114"/>
        <pc:sldMkLst>
          <pc:docMk/>
          <pc:sldMk cId="614667185" sldId="400"/>
        </pc:sldMkLst>
        <pc:spChg chg="mod ord">
          <ac:chgData name="Weifeng Xu" userId="e7aed605-a3dd-4d5a-a692-a87037af107b" providerId="ADAL" clId="{2DF50834-70B7-4792-8287-7E44FACC55EB}" dt="2021-07-02T18:36:39.379" v="2407" actId="114"/>
          <ac:spMkLst>
            <pc:docMk/>
            <pc:sldMk cId="614667185" sldId="400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1.294" v="861" actId="478"/>
          <ac:spMkLst>
            <pc:docMk/>
            <pc:sldMk cId="614667185" sldId="400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14667185" sldId="400"/>
            <ac:spMk id="3" creationId="{5CA7AAF5-DC6D-4000-93E2-FF097042D44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4" creationId="{04EF9E44-6C4D-46F3-8CA7-504039465F22}"/>
          </ac:spMkLst>
        </pc:spChg>
        <pc:picChg chg="mod">
          <ac:chgData name="Weifeng Xu" userId="e7aed605-a3dd-4d5a-a692-a87037af107b" providerId="ADAL" clId="{2DF50834-70B7-4792-8287-7E44FACC55EB}" dt="2021-06-26T00:41:42.764" v="1078" actId="1076"/>
          <ac:picMkLst>
            <pc:docMk/>
            <pc:sldMk cId="614667185" sldId="400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82893092" sldId="401"/>
        </pc:sldMkLst>
        <pc:spChg chg="del">
          <ac:chgData name="Weifeng Xu" userId="e7aed605-a3dd-4d5a-a692-a87037af107b" providerId="ADAL" clId="{2DF50834-70B7-4792-8287-7E44FACC55EB}" dt="2021-06-25T23:57:17.470" v="862" actId="478"/>
          <ac:spMkLst>
            <pc:docMk/>
            <pc:sldMk cId="3582893092" sldId="401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82893092" sldId="401"/>
            <ac:spMk id="2" creationId="{AE3377C4-AA82-4013-973C-2AE7B328C7F8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4.959" v="1145" actId="1076"/>
          <ac:spMkLst>
            <pc:docMk/>
            <pc:sldMk cId="3582893092" sldId="401"/>
            <ac:spMk id="7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9.136" v="1144" actId="1076"/>
          <ac:spMkLst>
            <pc:docMk/>
            <pc:sldMk cId="3582893092" sldId="401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9.667" v="1146" actId="1076"/>
          <ac:spMkLst>
            <pc:docMk/>
            <pc:sldMk cId="3582893092" sldId="401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5.558" v="1143" actId="1076"/>
          <ac:spMkLst>
            <pc:docMk/>
            <pc:sldMk cId="3582893092" sldId="401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6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7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18" creationId="{079D2226-CD20-46F5-9CAD-8EF73ED038A7}"/>
          </ac:spMkLst>
        </pc:sp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6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13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0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1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9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19433619" sldId="402"/>
        </pc:sldMkLst>
        <pc:spChg chg="del">
          <ac:chgData name="Weifeng Xu" userId="e7aed605-a3dd-4d5a-a692-a87037af107b" providerId="ADAL" clId="{2DF50834-70B7-4792-8287-7E44FACC55EB}" dt="2021-06-25T23:57:28.342" v="866" actId="478"/>
          <ac:spMkLst>
            <pc:docMk/>
            <pc:sldMk cId="819433619" sldId="402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19433619" sldId="402"/>
            <ac:spMk id="2" creationId="{710C0C65-97C3-404B-8DB4-59B7BDD9811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5" creationId="{F87E5503-4224-494D-BCAF-438671F07B7C}"/>
          </ac:spMkLst>
        </pc:spChg>
        <pc:picChg chg="mod">
          <ac:chgData name="Weifeng Xu" userId="e7aed605-a3dd-4d5a-a692-a87037af107b" providerId="ADAL" clId="{2DF50834-70B7-4792-8287-7E44FACC55EB}" dt="2021-06-25T22:38:58.067" v="193" actId="1076"/>
          <ac:picMkLst>
            <pc:docMk/>
            <pc:sldMk cId="819433619" sldId="402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9788097" sldId="40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9788097" sldId="403"/>
            <ac:spMk id="4" creationId="{B869ED51-8228-44E7-B8D0-F2D415505E8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6" creationId="{DFB5CC27-0510-42E6-8E6F-573F21BE136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65038014" sldId="404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2" creationId="{47438CAE-2B46-48F3-9376-F96FA2B4EB52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3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4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5" creationId="{00000000-0000-0000-0000-00000000000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6" creationId="{8F41C0E3-6458-474E-8CBC-28708495C3B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7" creationId="{D1017685-7943-4652-B9AA-7A9E202F3A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8" creationId="{CB279899-3FD7-4682-B769-9D696F3A387A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64350271" sldId="40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9.718" v="863" actId="478"/>
          <ac:spMkLst>
            <pc:docMk/>
            <pc:sldMk cId="464350271" sldId="40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64350271" sldId="405"/>
            <ac:spMk id="3" creationId="{AA5217CB-2CF7-484C-BA65-76D53A2D34C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5" creationId="{3B7DD1A7-7316-4CDF-AF29-FCFACA3274F4}"/>
          </ac:spMkLst>
        </pc:spChg>
        <pc:picChg chg="mod">
          <ac:chgData name="Weifeng Xu" userId="e7aed605-a3dd-4d5a-a692-a87037af107b" providerId="ADAL" clId="{2DF50834-70B7-4792-8287-7E44FACC55EB}" dt="2021-06-26T00:45:18.017" v="1147" actId="1076"/>
          <ac:picMkLst>
            <pc:docMk/>
            <pc:sldMk cId="464350271" sldId="40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93752077" sldId="40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9.957" v="867" actId="478"/>
          <ac:spMkLst>
            <pc:docMk/>
            <pc:sldMk cId="2093752077" sldId="40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93752077" sldId="406"/>
            <ac:spMk id="3" creationId="{633CD167-06B9-475B-B03B-2DDFC9686F2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5" creationId="{C3D6864A-10D0-4E03-9F02-E3D9B9A89DDB}"/>
          </ac:spMkLst>
        </pc:spChg>
        <pc:picChg chg="mod">
          <ac:chgData name="Weifeng Xu" userId="e7aed605-a3dd-4d5a-a692-a87037af107b" providerId="ADAL" clId="{2DF50834-70B7-4792-8287-7E44FACC55EB}" dt="2021-06-25T22:39:39.876" v="195" actId="1076"/>
          <ac:picMkLst>
            <pc:docMk/>
            <pc:sldMk cId="2093752077" sldId="406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972666229" sldId="40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4.069" v="868" actId="478"/>
          <ac:spMkLst>
            <pc:docMk/>
            <pc:sldMk cId="1972666229" sldId="40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972666229" sldId="407"/>
            <ac:spMk id="3" creationId="{A7BC39CC-48D1-493D-B5B4-A4B9C4D7E93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5" creationId="{ACAFD2D5-FFC8-4428-9C7E-C7716B86C71F}"/>
          </ac:spMkLst>
        </pc:spChg>
        <pc:picChg chg="mod">
          <ac:chgData name="Weifeng Xu" userId="e7aed605-a3dd-4d5a-a692-a87037af107b" providerId="ADAL" clId="{2DF50834-70B7-4792-8287-7E44FACC55EB}" dt="2021-06-25T22:56:45.429" v="407" actId="1076"/>
          <ac:picMkLst>
            <pc:docMk/>
            <pc:sldMk cId="1972666229" sldId="407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80641166" sldId="40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6.261" v="869" actId="478"/>
          <ac:spMkLst>
            <pc:docMk/>
            <pc:sldMk cId="2980641166" sldId="40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80641166" sldId="408"/>
            <ac:spMk id="3" creationId="{37740AC6-974C-4D86-8277-6E33AD35776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5" creationId="{90D8DCEC-83A9-448D-AF76-DD5C915424E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7-02T18:46:17.506" v="2421" actId="1076"/>
        <pc:sldMkLst>
          <pc:docMk/>
          <pc:sldMk cId="3277870470" sldId="409"/>
        </pc:sldMkLst>
        <pc:spChg chg="mod ord">
          <ac:chgData name="Weifeng Xu" userId="e7aed605-a3dd-4d5a-a692-a87037af107b" providerId="ADAL" clId="{2DF50834-70B7-4792-8287-7E44FACC55EB}" dt="2021-07-02T18:46:03.655" v="2420" actId="114"/>
          <ac:spMkLst>
            <pc:docMk/>
            <pc:sldMk cId="3277870470" sldId="40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7.598" v="870" actId="478"/>
          <ac:spMkLst>
            <pc:docMk/>
            <pc:sldMk cId="3277870470" sldId="40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277870470" sldId="409"/>
            <ac:spMk id="3" creationId="{D3E0FC1D-0FA8-4B9F-A03A-32755F17EFA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5" creationId="{04A590CC-0352-48E0-937E-DB577EFE7F9F}"/>
          </ac:spMkLst>
        </pc:spChg>
        <pc:picChg chg="mod">
          <ac:chgData name="Weifeng Xu" userId="e7aed605-a3dd-4d5a-a692-a87037af107b" providerId="ADAL" clId="{2DF50834-70B7-4792-8287-7E44FACC55EB}" dt="2021-07-02T18:46:17.506" v="2421" actId="1076"/>
          <ac:picMkLst>
            <pc:docMk/>
            <pc:sldMk cId="3277870470" sldId="409"/>
            <ac:picMk id="4" creationId="{00000000-0000-0000-0000-000000000000}"/>
          </ac:picMkLst>
        </pc:picChg>
      </pc:sldChg>
      <pc:sldChg chg="addSp delSp modSp add del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89270501" sldId="411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4" creationId="{9E0ABBD1-EFCE-4409-9BF0-98378466F2A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5" creationId="{440C9242-84D1-4BD1-AA7D-6AA3D094B89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6" creationId="{10884825-35E7-42F3-B2EC-61CCCB9AC11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7" creationId="{9029EBD6-9020-4FA5-A207-E10BCF67C534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81480386" sldId="413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81480386" sldId="413"/>
            <ac:spMk id="2" creationId="{D43DA5DC-802C-4549-AB66-4F536F73221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3" creationId="{BA9D9051-4CF1-4024-902A-9501C787CA33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8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51:50.179" v="1171" actId="1076"/>
          <ac:picMkLst>
            <pc:docMk/>
            <pc:sldMk cId="3881480386" sldId="413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118374455" sldId="414"/>
        </pc:sldMkLst>
        <pc:spChg chg="del">
          <ac:chgData name="Weifeng Xu" userId="e7aed605-a3dd-4d5a-a692-a87037af107b" providerId="ADAL" clId="{2DF50834-70B7-4792-8287-7E44FACC55EB}" dt="2021-06-25T23:57:46.070" v="872" actId="478"/>
          <ac:spMkLst>
            <pc:docMk/>
            <pc:sldMk cId="3118374455" sldId="414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118374455" sldId="414"/>
            <ac:spMk id="2" creationId="{786C41F0-05FC-4587-917D-47CFD26898C9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5" creationId="{7F54E03F-0B6E-4F7C-A9D2-B8A79B9F4919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14186708" sldId="41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9.293" v="871" actId="478"/>
          <ac:spMkLst>
            <pc:docMk/>
            <pc:sldMk cId="214186708" sldId="41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14186708" sldId="415"/>
            <ac:spMk id="3" creationId="{7DE19CCD-65C3-4F3E-87D0-853964508B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5" creationId="{53C2C27E-9E6C-4DAF-BED0-925F09D3CAFD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66318337" sldId="41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4.502" v="865" actId="478"/>
          <ac:spMkLst>
            <pc:docMk/>
            <pc:sldMk cId="4266318337" sldId="41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66318337" sldId="416"/>
            <ac:spMk id="3" creationId="{9D8D933B-1B24-476A-AEB1-6284BBC1BC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4" creationId="{73632835-DADF-43F1-8D32-289269B849F6}"/>
          </ac:spMkLst>
        </pc:spChg>
        <pc:picChg chg="mod">
          <ac:chgData name="Weifeng Xu" userId="e7aed605-a3dd-4d5a-a692-a87037af107b" providerId="ADAL" clId="{2DF50834-70B7-4792-8287-7E44FACC55EB}" dt="2021-06-26T00:45:50.018" v="1151" actId="1076"/>
          <ac:picMkLst>
            <pc:docMk/>
            <pc:sldMk cId="4266318337" sldId="416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453023660" sldId="41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2.326" v="864" actId="478"/>
          <ac:spMkLst>
            <pc:docMk/>
            <pc:sldMk cId="1453023660" sldId="41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453023660" sldId="417"/>
            <ac:spMk id="3" creationId="{C407F75E-8E94-41E0-AA5E-E47E55E115D5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4" creationId="{485B9890-9D9F-4CBD-A28B-DADCAD1FB579}"/>
          </ac:spMkLst>
        </pc:spChg>
        <pc:picChg chg="mod">
          <ac:chgData name="Weifeng Xu" userId="e7aed605-a3dd-4d5a-a692-a87037af107b" providerId="ADAL" clId="{2DF50834-70B7-4792-8287-7E44FACC55EB}" dt="2021-06-26T00:45:33.253" v="1148" actId="1076"/>
          <ac:picMkLst>
            <pc:docMk/>
            <pc:sldMk cId="1453023660" sldId="417"/>
            <ac:picMk id="6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5:36.851" v="1149" actId="14100"/>
          <ac:cxnSpMkLst>
            <pc:docMk/>
            <pc:sldMk cId="1453023660" sldId="417"/>
            <ac:cxnSpMk id="8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47754591" sldId="41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48.645" v="873" actId="478"/>
          <ac:spMkLst>
            <pc:docMk/>
            <pc:sldMk cId="4247754591" sldId="41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47754591" sldId="418"/>
            <ac:spMk id="3" creationId="{FC31FF9A-ED15-4591-A0D6-E26A248D13C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5" creationId="{2B63D7D5-CC30-4F9F-B4E9-520543F1E739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7-02T18:41:14.260" v="2412" actId="14100"/>
        <pc:sldMkLst>
          <pc:docMk/>
          <pc:sldMk cId="1871513867" sldId="419"/>
        </pc:sldMkLst>
        <pc:spChg chg="mod ord">
          <ac:chgData name="Weifeng Xu" userId="e7aed605-a3dd-4d5a-a692-a87037af107b" providerId="ADAL" clId="{2DF50834-70B7-4792-8287-7E44FACC55EB}" dt="2021-07-02T18:40:19.117" v="2411" actId="114"/>
          <ac:spMkLst>
            <pc:docMk/>
            <pc:sldMk cId="1871513867" sldId="419"/>
            <ac:spMk id="2" creationId="{5E9DA87A-1EB4-4E2C-9EB7-6F73DD0ADA0B}"/>
          </ac:spMkLst>
        </pc:spChg>
        <pc:spChg chg="add mod">
          <ac:chgData name="Weifeng Xu" userId="e7aed605-a3dd-4d5a-a692-a87037af107b" providerId="ADAL" clId="{2DF50834-70B7-4792-8287-7E44FACC55EB}" dt="2021-06-25T22:53:16.037" v="377" actId="1076"/>
          <ac:spMkLst>
            <pc:docMk/>
            <pc:sldMk cId="1871513867" sldId="419"/>
            <ac:spMk id="5" creationId="{EF9BAD83-32D2-45CC-BD3A-9A801BEFD824}"/>
          </ac:spMkLst>
        </pc:spChg>
        <pc:spChg chg="add mod">
          <ac:chgData name="Weifeng Xu" userId="e7aed605-a3dd-4d5a-a692-a87037af107b" providerId="ADAL" clId="{2DF50834-70B7-4792-8287-7E44FACC55EB}" dt="2021-06-25T22:53:19.559" v="378" actId="1076"/>
          <ac:spMkLst>
            <pc:docMk/>
            <pc:sldMk cId="1871513867" sldId="419"/>
            <ac:spMk id="7" creationId="{124BA934-FF11-4C33-98A0-7A6C8F1D7526}"/>
          </ac:spMkLst>
        </pc:spChg>
        <pc:spChg chg="add mod">
          <ac:chgData name="Weifeng Xu" userId="e7aed605-a3dd-4d5a-a692-a87037af107b" providerId="ADAL" clId="{2DF50834-70B7-4792-8287-7E44FACC55EB}" dt="2021-06-25T22:53:12.963" v="376" actId="1076"/>
          <ac:spMkLst>
            <pc:docMk/>
            <pc:sldMk cId="1871513867" sldId="419"/>
            <ac:spMk id="10" creationId="{DD556851-3847-4B78-A719-21EA6DAF9581}"/>
          </ac:spMkLst>
        </pc:spChg>
        <pc:spChg chg="add mod">
          <ac:chgData name="Weifeng Xu" userId="e7aed605-a3dd-4d5a-a692-a87037af107b" providerId="ADAL" clId="{2DF50834-70B7-4792-8287-7E44FACC55EB}" dt="2021-06-25T22:53:22.586" v="379" actId="1076"/>
          <ac:spMkLst>
            <pc:docMk/>
            <pc:sldMk cId="1871513867" sldId="419"/>
            <ac:spMk id="12" creationId="{96EC5D20-C297-41EF-B3F0-9EE388C03A2F}"/>
          </ac:spMkLst>
        </pc:spChg>
        <pc:spChg chg="add mod">
          <ac:chgData name="Weifeng Xu" userId="e7aed605-a3dd-4d5a-a692-a87037af107b" providerId="ADAL" clId="{2DF50834-70B7-4792-8287-7E44FACC55EB}" dt="2021-06-26T13:01:36.638" v="1559" actId="207"/>
          <ac:spMkLst>
            <pc:docMk/>
            <pc:sldMk cId="1871513867" sldId="419"/>
            <ac:spMk id="16" creationId="{B9BB89EF-A866-4E44-B262-70B3561A3033}"/>
          </ac:spMkLst>
        </pc:spChg>
        <pc:spChg chg="add mod">
          <ac:chgData name="Weifeng Xu" userId="e7aed605-a3dd-4d5a-a692-a87037af107b" providerId="ADAL" clId="{2DF50834-70B7-4792-8287-7E44FACC55EB}" dt="2021-06-25T22:53:00.842" v="372" actId="1076"/>
          <ac:spMkLst>
            <pc:docMk/>
            <pc:sldMk cId="1871513867" sldId="419"/>
            <ac:spMk id="17" creationId="{7E91CEA9-B983-4F48-B93B-A81F04DDCBF6}"/>
          </ac:spMkLst>
        </pc:spChg>
        <pc:spChg chg="add mod">
          <ac:chgData name="Weifeng Xu" userId="e7aed605-a3dd-4d5a-a692-a87037af107b" providerId="ADAL" clId="{2DF50834-70B7-4792-8287-7E44FACC55EB}" dt="2021-06-25T22:55:09.033" v="406" actId="207"/>
          <ac:spMkLst>
            <pc:docMk/>
            <pc:sldMk cId="1871513867" sldId="419"/>
            <ac:spMk id="18" creationId="{1B5D3FEE-12C9-48C0-9E37-F4391B5A5B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71513867" sldId="419"/>
            <ac:spMk id="19" creationId="{D837AEA3-C65F-4C37-862B-5868B421D804}"/>
          </ac:spMkLst>
        </pc:spChg>
        <pc:spChg chg="add mod">
          <ac:chgData name="Weifeng Xu" userId="e7aed605-a3dd-4d5a-a692-a87037af107b" providerId="ADAL" clId="{2DF50834-70B7-4792-8287-7E44FACC55EB}" dt="2021-06-26T13:01:43.999" v="1560" actId="207"/>
          <ac:spMkLst>
            <pc:docMk/>
            <pc:sldMk cId="1871513867" sldId="419"/>
            <ac:spMk id="21" creationId="{9ED9340C-4894-4628-B7E8-91E658B9F1E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2" creationId="{051A3C61-AC25-4E8E-839F-835E52FF537D}"/>
          </ac:spMkLst>
        </pc:sp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3" creationId="{826DE150-B215-43C8-94C1-DF5652C786CD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4" creationId="{07DBB7C8-2B52-40F2-8E59-8AD6A56409A2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6" creationId="{6531017F-C517-43F6-A4E2-2221168FBF89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11" creationId="{304948F7-B06E-44B9-8B6E-B896E8035280}"/>
          </ac:picMkLst>
        </pc:picChg>
        <pc:picChg chg="add mod">
          <ac:chgData name="Weifeng Xu" userId="e7aed605-a3dd-4d5a-a692-a87037af107b" providerId="ADAL" clId="{2DF50834-70B7-4792-8287-7E44FACC55EB}" dt="2021-06-25T22:50:44.887" v="309" actId="1076"/>
          <ac:picMkLst>
            <pc:docMk/>
            <pc:sldMk cId="1871513867" sldId="419"/>
            <ac:picMk id="14" creationId="{B994C783-3F0E-4571-92BF-26FD4C4EF1E0}"/>
          </ac:picMkLst>
        </pc:picChg>
        <pc:picChg chg="add mod ord">
          <ac:chgData name="Weifeng Xu" userId="e7aed605-a3dd-4d5a-a692-a87037af107b" providerId="ADAL" clId="{2DF50834-70B7-4792-8287-7E44FACC55EB}" dt="2021-06-25T22:54:41.109" v="383" actId="167"/>
          <ac:picMkLst>
            <pc:docMk/>
            <pc:sldMk cId="1871513867" sldId="419"/>
            <ac:picMk id="20" creationId="{0FBA3264-01B1-4ECF-8A4B-25D602DC4214}"/>
          </ac:picMkLst>
        </pc:pic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8" creationId="{472493AA-C9F0-4AFB-A1D9-8C17E2A8A31E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9" creationId="{6030F7A6-758E-4492-AC39-1B337D0884E8}"/>
          </ac:cxnSpMkLst>
        </pc:cxnChg>
        <pc:cxnChg chg="add mod">
          <ac:chgData name="Weifeng Xu" userId="e7aed605-a3dd-4d5a-a692-a87037af107b" providerId="ADAL" clId="{2DF50834-70B7-4792-8287-7E44FACC55EB}" dt="2021-07-02T18:41:14.260" v="2412" actId="14100"/>
          <ac:cxnSpMkLst>
            <pc:docMk/>
            <pc:sldMk cId="1871513867" sldId="419"/>
            <ac:cxnSpMk id="13" creationId="{DA4D7F8E-4D55-4D40-B66C-1AC80443E783}"/>
          </ac:cxnSpMkLst>
        </pc:cxnChg>
        <pc:cxnChg chg="add mod">
          <ac:chgData name="Weifeng Xu" userId="e7aed605-a3dd-4d5a-a692-a87037af107b" providerId="ADAL" clId="{2DF50834-70B7-4792-8287-7E44FACC55EB}" dt="2021-06-25T22:50:48.038" v="310" actId="14100"/>
          <ac:cxnSpMkLst>
            <pc:docMk/>
            <pc:sldMk cId="1871513867" sldId="419"/>
            <ac:cxnSpMk id="15" creationId="{D4820260-4A7C-4197-ABAC-C50C14146EB4}"/>
          </ac:cxnSpMkLst>
        </pc:cxnChg>
      </pc:sldChg>
      <pc:sldChg chg="new del">
        <pc:chgData name="Weifeng Xu" userId="e7aed605-a3dd-4d5a-a692-a87037af107b" providerId="ADAL" clId="{2DF50834-70B7-4792-8287-7E44FACC55EB}" dt="2021-06-25T22:38:18.838" v="191" actId="680"/>
        <pc:sldMkLst>
          <pc:docMk/>
          <pc:sldMk cId="4105834762" sldId="419"/>
        </pc:sldMkLst>
      </pc:sldChg>
      <pc:sldChg chg="addSp delSp modSp new mod modClrScheme chgLayout">
        <pc:chgData name="Weifeng Xu" userId="e7aed605-a3dd-4d5a-a692-a87037af107b" providerId="ADAL" clId="{2DF50834-70B7-4792-8287-7E44FACC55EB}" dt="2021-07-02T18:13:32.683" v="2385" actId="14100"/>
        <pc:sldMkLst>
          <pc:docMk/>
          <pc:sldMk cId="4160866766" sldId="420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2" creationId="{2061FB7A-CFFA-489E-A576-1A9D6F147D8B}"/>
          </ac:spMkLst>
        </pc:spChg>
        <pc:spChg chg="add mod ord">
          <ac:chgData name="Weifeng Xu" userId="e7aed605-a3dd-4d5a-a692-a87037af107b" providerId="ADAL" clId="{2DF50834-70B7-4792-8287-7E44FACC55EB}" dt="2021-07-02T18:13:32.683" v="2385" actId="14100"/>
          <ac:spMkLst>
            <pc:docMk/>
            <pc:sldMk cId="4160866766" sldId="420"/>
            <ac:spMk id="3" creationId="{EE4CBF9A-DF08-45D2-9F43-85E2BC8CADF8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4" creationId="{32173B17-E03C-4A5D-9227-21EFD71B4073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5" creationId="{5785EBA0-DACD-473C-BD6F-E4F9695BA1B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7" creationId="{51F14701-5F62-474A-BCCF-D5DF0E5F08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8" creationId="{6CBD1C06-0A01-4E4A-A51D-011EFFFE4184}"/>
          </ac:spMkLst>
        </pc:spChg>
        <pc:picChg chg="add del mod">
          <ac:chgData name="Weifeng Xu" userId="e7aed605-a3dd-4d5a-a692-a87037af107b" providerId="ADAL" clId="{2DF50834-70B7-4792-8287-7E44FACC55EB}" dt="2021-06-25T23:13:09.038" v="527"/>
          <ac:picMkLst>
            <pc:docMk/>
            <pc:sldMk cId="4160866766" sldId="420"/>
            <ac:picMk id="4" creationId="{24B11A5A-46C8-4259-B497-5A80DC744633}"/>
          </ac:picMkLst>
        </pc:picChg>
        <pc:picChg chg="add mod">
          <ac:chgData name="Weifeng Xu" userId="e7aed605-a3dd-4d5a-a692-a87037af107b" providerId="ADAL" clId="{2DF50834-70B7-4792-8287-7E44FACC55EB}" dt="2021-07-02T18:13:28.885" v="2384" actId="1076"/>
          <ac:picMkLst>
            <pc:docMk/>
            <pc:sldMk cId="4160866766" sldId="420"/>
            <ac:picMk id="6" creationId="{0EE3E99C-C837-45FC-A348-D668AF54CCDF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90587346" sldId="42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90587346" sldId="421"/>
            <ac:spMk id="2" creationId="{534BA17C-19D0-4D66-B128-60D71D46D745}"/>
          </ac:spMkLst>
        </pc:spChg>
        <pc:spChg chg="del mod ord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2" creationId="{7C194133-8DF4-488D-B2AE-E7CDC4886A9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3" creationId="{66B9C45E-3E7B-4119-B9C7-A8900735AA6A}"/>
          </ac:spMkLst>
        </pc:spChg>
        <pc:spChg chg="del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3" creationId="{6957BA49-482D-49F5-843C-CABB03075778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4" creationId="{1D10410D-9706-4477-B2EF-E1A184E02E68}"/>
          </ac:spMkLst>
        </pc:spChg>
        <pc:picChg chg="add mod">
          <ac:chgData name="Weifeng Xu" userId="e7aed605-a3dd-4d5a-a692-a87037af107b" providerId="ADAL" clId="{2DF50834-70B7-4792-8287-7E44FACC55EB}" dt="2021-06-25T23:54:18.989" v="849" actId="14100"/>
          <ac:picMkLst>
            <pc:docMk/>
            <pc:sldMk cId="1090587346" sldId="421"/>
            <ac:picMk id="1026" creationId="{34863B53-8282-46C1-A196-833E4F294ABE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7-02T18:30:38.342" v="2401" actId="11529"/>
        <pc:sldMkLst>
          <pc:docMk/>
          <pc:sldMk cId="2079099636" sldId="42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2" creationId="{72B534E5-6F72-4375-937B-38971C20934C}"/>
          </ac:spMkLst>
        </pc:spChg>
        <pc:spChg chg="add mod ord">
          <ac:chgData name="Weifeng Xu" userId="e7aed605-a3dd-4d5a-a692-a87037af107b" providerId="ADAL" clId="{2DF50834-70B7-4792-8287-7E44FACC55EB}" dt="2021-07-02T18:30:16.055" v="2399" actId="114"/>
          <ac:spMkLst>
            <pc:docMk/>
            <pc:sldMk cId="2079099636" sldId="422"/>
            <ac:spMk id="4" creationId="{865FC440-8473-46C8-946A-1A11FC0B1429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5" creationId="{E8A1E363-F51C-4F5E-A51D-2389A851E43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6" creationId="{449AE0BE-8BC1-40D0-BE3C-863E835D782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7" creationId="{9D34631C-3648-4EA4-880B-11313FE9AE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8" creationId="{9D3C5E17-5565-4B97-9B45-316ABB33CC8E}"/>
          </ac:spMkLst>
        </pc:spChg>
        <pc:picChg chg="add mod">
          <ac:chgData name="Weifeng Xu" userId="e7aed605-a3dd-4d5a-a692-a87037af107b" providerId="ADAL" clId="{2DF50834-70B7-4792-8287-7E44FACC55EB}" dt="2021-06-25T23:53:02.859" v="822" actId="1076"/>
          <ac:picMkLst>
            <pc:docMk/>
            <pc:sldMk cId="2079099636" sldId="422"/>
            <ac:picMk id="3" creationId="{BCE90B32-AF5E-4312-B8FD-6853534DA96C}"/>
          </ac:picMkLst>
        </pc:picChg>
        <pc:cxnChg chg="add">
          <ac:chgData name="Weifeng Xu" userId="e7aed605-a3dd-4d5a-a692-a87037af107b" providerId="ADAL" clId="{2DF50834-70B7-4792-8287-7E44FACC55EB}" dt="2021-07-02T18:30:24.905" v="2400" actId="11529"/>
          <ac:cxnSpMkLst>
            <pc:docMk/>
            <pc:sldMk cId="2079099636" sldId="422"/>
            <ac:cxnSpMk id="6" creationId="{48FC2C36-446A-450B-839E-DF94695FDCA8}"/>
          </ac:cxnSpMkLst>
        </pc:cxnChg>
        <pc:cxnChg chg="add">
          <ac:chgData name="Weifeng Xu" userId="e7aed605-a3dd-4d5a-a692-a87037af107b" providerId="ADAL" clId="{2DF50834-70B7-4792-8287-7E44FACC55EB}" dt="2021-07-02T18:30:38.342" v="2401" actId="11529"/>
          <ac:cxnSpMkLst>
            <pc:docMk/>
            <pc:sldMk cId="2079099636" sldId="422"/>
            <ac:cxnSpMk id="8" creationId="{38AFAEF0-3C48-4ED0-9469-CFD1F167E9B4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81823739" sldId="42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2" creationId="{4DFC9DA3-4DF5-4CDD-A4D5-ABF5F3B6A19C}"/>
          </ac:spMkLst>
        </pc:spChg>
        <pc:spChg chg="del">
          <ac:chgData name="Weifeng Xu" userId="e7aed605-a3dd-4d5a-a692-a87037af107b" providerId="ADAL" clId="{2DF50834-70B7-4792-8287-7E44FACC55EB}" dt="2021-06-25T23:56:55.118" v="856" actId="478"/>
          <ac:spMkLst>
            <pc:docMk/>
            <pc:sldMk cId="1881823739" sldId="42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81823739" sldId="423"/>
            <ac:spMk id="3" creationId="{5BCC6428-4BB8-4624-A8AC-5085CC0DE3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4" creationId="{7EC43AF6-F0B0-4107-AC60-772832F00A1F}"/>
          </ac:spMkLst>
        </pc:spChg>
        <pc:spChg chg="mod">
          <ac:chgData name="Weifeng Xu" userId="e7aed605-a3dd-4d5a-a692-a87037af107b" providerId="ADAL" clId="{2DF50834-70B7-4792-8287-7E44FACC55EB}" dt="2021-06-26T00:40:26.343" v="1037" actId="1076"/>
          <ac:spMkLst>
            <pc:docMk/>
            <pc:sldMk cId="1881823739" sldId="423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1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29.785" v="1038" actId="1076"/>
          <ac:spMkLst>
            <pc:docMk/>
            <pc:sldMk cId="1881823739" sldId="423"/>
            <ac:spMk id="18" creationId="{1BFE218D-FB3A-4368-96C3-B96769DF124E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9" creationId="{00000000-0000-0000-0000-000000000000}"/>
          </ac:spMkLst>
        </pc:spChg>
        <pc:picChg chg="del">
          <ac:chgData name="Weifeng Xu" userId="e7aed605-a3dd-4d5a-a692-a87037af107b" providerId="ADAL" clId="{2DF50834-70B7-4792-8287-7E44FACC55EB}" dt="2021-06-26T00:38:50.487" v="915" actId="478"/>
          <ac:picMkLst>
            <pc:docMk/>
            <pc:sldMk cId="1881823739" sldId="423"/>
            <ac:picMk id="4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06.198" v="1032" actId="1076"/>
          <ac:picMkLst>
            <pc:docMk/>
            <pc:sldMk cId="1881823739" sldId="423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2" creationId="{00000000-0000-0000-0000-000000000000}"/>
          </ac:picMkLst>
        </pc:picChg>
        <pc:cxnChg chg="del mod">
          <ac:chgData name="Weifeng Xu" userId="e7aed605-a3dd-4d5a-a692-a87037af107b" providerId="ADAL" clId="{2DF50834-70B7-4792-8287-7E44FACC55EB}" dt="2021-06-26T00:38:52.255" v="916" actId="478"/>
          <ac:cxnSpMkLst>
            <pc:docMk/>
            <pc:sldMk cId="1881823739" sldId="423"/>
            <ac:cxnSpMk id="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21.094" v="1036" actId="14100"/>
          <ac:cxnSpMkLst>
            <pc:docMk/>
            <pc:sldMk cId="1881823739" sldId="423"/>
            <ac:cxnSpMk id="21" creationId="{00000000-0000-0000-0000-000000000000}"/>
          </ac:cxnSpMkLst>
        </pc:cxnChg>
      </pc:sldChg>
      <pc:sldChg chg="modSp new del mod">
        <pc:chgData name="Weifeng Xu" userId="e7aed605-a3dd-4d5a-a692-a87037af107b" providerId="ADAL" clId="{2DF50834-70B7-4792-8287-7E44FACC55EB}" dt="2021-06-26T00:55:30.187" v="1172" actId="47"/>
        <pc:sldMkLst>
          <pc:docMk/>
          <pc:sldMk cId="1470109627" sldId="424"/>
        </pc:sldMkLst>
        <pc:spChg chg="mod">
          <ac:chgData name="Weifeng Xu" userId="e7aed605-a3dd-4d5a-a692-a87037af107b" providerId="ADAL" clId="{2DF50834-70B7-4792-8287-7E44FACC55EB}" dt="2021-06-26T00:47:50.499" v="1153"/>
          <ac:spMkLst>
            <pc:docMk/>
            <pc:sldMk cId="1470109627" sldId="424"/>
            <ac:spMk id="2" creationId="{B0DB52BB-0D1F-4CD4-B402-02E727E4AAA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19466523" sldId="42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2" creationId="{1E28D788-EB65-442E-BF8E-6E21E71F477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19466523" sldId="424"/>
            <ac:spMk id="3" creationId="{B8989B4C-0DBB-4A73-B84F-191C4CC27D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5" creationId="{14BB801E-0FF6-43E1-A10B-194BA3481A6B}"/>
          </ac:spMkLst>
        </pc:spChg>
        <pc:picChg chg="add mod">
          <ac:chgData name="Weifeng Xu" userId="e7aed605-a3dd-4d5a-a692-a87037af107b" providerId="ADAL" clId="{2DF50834-70B7-4792-8287-7E44FACC55EB}" dt="2021-06-26T01:05:19.123" v="1190" actId="1076"/>
          <ac:picMkLst>
            <pc:docMk/>
            <pc:sldMk cId="3519466523" sldId="424"/>
            <ac:picMk id="4" creationId="{3AF00A42-DD89-471A-8241-2180DBBAB4C4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40456927" sldId="42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2" creationId="{06677C6F-6A17-41B9-9454-20C2E6C55EA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40456927" sldId="425"/>
            <ac:spMk id="3" creationId="{D17A6442-D3BC-4F64-9331-475A35BB4A8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5" creationId="{1684FDA3-5034-4A7C-B76D-BB309E523042}"/>
          </ac:spMkLst>
        </pc:spChg>
        <pc:picChg chg="add mod">
          <ac:chgData name="Weifeng Xu" userId="e7aed605-a3dd-4d5a-a692-a87037af107b" providerId="ADAL" clId="{2DF50834-70B7-4792-8287-7E44FACC55EB}" dt="2021-06-26T01:09:04.436" v="1257" actId="14100"/>
          <ac:picMkLst>
            <pc:docMk/>
            <pc:sldMk cId="2940456927" sldId="425"/>
            <ac:picMk id="4" creationId="{A5593BA6-07CA-403C-86E6-BDE18378DE28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76190788" sldId="42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2" creationId="{EB4E78CA-DE93-49BF-9D11-4EA9A654062C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76190788" sldId="426"/>
            <ac:spMk id="3" creationId="{13D8ED4D-E9C0-44E0-AB71-F20C64EF6C1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5" creationId="{BBB533FB-1947-490F-87C2-AD866096C002}"/>
          </ac:spMkLst>
        </pc:spChg>
        <pc:picChg chg="add mod">
          <ac:chgData name="Weifeng Xu" userId="e7aed605-a3dd-4d5a-a692-a87037af107b" providerId="ADAL" clId="{2DF50834-70B7-4792-8287-7E44FACC55EB}" dt="2021-06-26T01:11:01.298" v="1287" actId="14100"/>
          <ac:picMkLst>
            <pc:docMk/>
            <pc:sldMk cId="3876190788" sldId="426"/>
            <ac:picMk id="4" creationId="{3A107650-4446-4602-9FDD-75C01AC6A063}"/>
          </ac:picMkLst>
        </pc:picChg>
      </pc:sldChg>
      <pc:sldChg chg="addSp delSp modSp new mod ord chgLayout">
        <pc:chgData name="Weifeng Xu" userId="e7aed605-a3dd-4d5a-a692-a87037af107b" providerId="ADAL" clId="{2DF50834-70B7-4792-8287-7E44FACC55EB}" dt="2021-06-27T01:12:15.231" v="1756"/>
        <pc:sldMkLst>
          <pc:docMk/>
          <pc:sldMk cId="2709397411" sldId="427"/>
        </pc:sldMkLst>
        <pc:spChg chg="mod ord">
          <ac:chgData name="Weifeng Xu" userId="e7aed605-a3dd-4d5a-a692-a87037af107b" providerId="ADAL" clId="{2DF50834-70B7-4792-8287-7E44FACC55EB}" dt="2021-06-27T01:10:02.849" v="1754" actId="20577"/>
          <ac:spMkLst>
            <pc:docMk/>
            <pc:sldMk cId="2709397411" sldId="427"/>
            <ac:spMk id="2" creationId="{92013E93-DB90-492A-B250-3D654DE4F4A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709397411" sldId="427"/>
            <ac:spMk id="3" creationId="{5A9CBC47-5281-42C1-A152-5F706863C0E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709397411" sldId="427"/>
            <ac:spMk id="5" creationId="{769141F6-EC35-4CD8-978C-D4EDCDBBDBE0}"/>
          </ac:spMkLst>
        </pc:spChg>
        <pc:picChg chg="add mod">
          <ac:chgData name="Weifeng Xu" userId="e7aed605-a3dd-4d5a-a692-a87037af107b" providerId="ADAL" clId="{2DF50834-70B7-4792-8287-7E44FACC55EB}" dt="2021-06-26T01:23:04.133" v="1351" actId="1076"/>
          <ac:picMkLst>
            <pc:docMk/>
            <pc:sldMk cId="2709397411" sldId="427"/>
            <ac:picMk id="4" creationId="{BE4CED26-C59D-47B3-9EA1-983AA7F15614}"/>
          </ac:picMkLst>
        </pc:picChg>
        <pc:picChg chg="add mod">
          <ac:chgData name="Weifeng Xu" userId="e7aed605-a3dd-4d5a-a692-a87037af107b" providerId="ADAL" clId="{2DF50834-70B7-4792-8287-7E44FACC55EB}" dt="2021-06-26T01:23:06.499" v="1352" actId="1076"/>
          <ac:picMkLst>
            <pc:docMk/>
            <pc:sldMk cId="2709397411" sldId="427"/>
            <ac:picMk id="6" creationId="{E95EF2DC-8971-4687-9975-100E993AE56C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47302650" sldId="42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2" creationId="{4F401151-1B5F-4DB3-A0F6-58B96ACD3D4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47302650" sldId="428"/>
            <ac:spMk id="3" creationId="{827EFDD1-A4EC-4153-BCBF-629B5495FFD6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5" creationId="{E2DD6ECE-65E8-41A3-AF57-49DFAF9BF3CF}"/>
          </ac:spMkLst>
        </pc:spChg>
        <pc:picChg chg="add mod">
          <ac:chgData name="Weifeng Xu" userId="e7aed605-a3dd-4d5a-a692-a87037af107b" providerId="ADAL" clId="{2DF50834-70B7-4792-8287-7E44FACC55EB}" dt="2021-06-26T12:26:54.201" v="1371" actId="14100"/>
          <ac:picMkLst>
            <pc:docMk/>
            <pc:sldMk cId="647302650" sldId="428"/>
            <ac:picMk id="4" creationId="{64514D24-E2E1-4CA1-B9D1-9A443420AD45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78272104" sldId="429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2" creationId="{AAEA0374-E6C7-4341-839D-8B02B7028CC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78272104" sldId="429"/>
            <ac:spMk id="3" creationId="{AF8606E7-8F32-4DFE-8870-EE208E0465D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5" creationId="{57A321DF-9E2B-481A-A02B-FCB9BCCAC1DF}"/>
          </ac:spMkLst>
        </pc:spChg>
        <pc:picChg chg="add mod">
          <ac:chgData name="Weifeng Xu" userId="e7aed605-a3dd-4d5a-a692-a87037af107b" providerId="ADAL" clId="{2DF50834-70B7-4792-8287-7E44FACC55EB}" dt="2021-06-26T12:30:41.039" v="1379" actId="14100"/>
          <ac:picMkLst>
            <pc:docMk/>
            <pc:sldMk cId="878272104" sldId="429"/>
            <ac:picMk id="4" creationId="{726E208B-FDF0-4619-8C04-9F2AEF8CBE06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091828154" sldId="430"/>
        </pc:sldMkLst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2" creationId="{64A2FC9C-D79A-4E84-81B9-7BDFBFAD51E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2" creationId="{C718D799-5206-49C6-B128-2EB815ED48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3" creationId="{3AC1CD3D-AC7C-499E-BEEB-50CDA16C2596}"/>
          </ac:spMkLst>
        </pc:spChg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3" creationId="{61AB3DAF-0718-4954-9283-5CC778DB5425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4" creationId="{4231C78D-78A1-49DC-B782-F890DF224CF4}"/>
          </ac:spMkLst>
        </pc:spChg>
        <pc:spChg chg="add del mod or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5" creationId="{937769A2-786F-4446-868A-072996D19B3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6" creationId="{743E2930-08C6-44E5-A0D0-65D0420E2C0B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7" creationId="{884E09AA-5D92-4777-86E9-8B970559F012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12:23:44.642" v="2091" actId="20577"/>
        <pc:sldMkLst>
          <pc:docMk/>
          <pc:sldMk cId="593614233" sldId="43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2" creationId="{842B4D4D-D8F2-443F-B950-76086D1792E4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2" creationId="{E3E1B45E-6C90-4939-A2E7-A9D2E99E24BC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3" creationId="{55822484-AA94-4473-BB65-1970D034B51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3" creationId="{8C34FF95-E85C-4D45-AA43-58AB747BA2E1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4" creationId="{4BE4D6EB-8B42-4167-9B41-B77F0C7A20B2}"/>
          </ac:spMkLst>
        </pc:spChg>
        <pc:spChg chg="add mod ord">
          <ac:chgData name="Weifeng Xu" userId="e7aed605-a3dd-4d5a-a692-a87037af107b" providerId="ADAL" clId="{2DF50834-70B7-4792-8287-7E44FACC55EB}" dt="2021-06-27T12:23:44.642" v="2091" actId="20577"/>
          <ac:spMkLst>
            <pc:docMk/>
            <pc:sldMk cId="593614233" sldId="431"/>
            <ac:spMk id="5" creationId="{AA7D2DDE-BF6D-459D-9188-84B17B47799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6" creationId="{4764D631-D86F-4040-959B-A21D413649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7" creationId="{55F802E8-C085-467F-9FF3-7447616C9C2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7-02T18:42:31.597" v="2418" actId="114"/>
        <pc:sldMkLst>
          <pc:docMk/>
          <pc:sldMk cId="996485528" sldId="432"/>
        </pc:sldMkLst>
        <pc:spChg chg="mod ord">
          <ac:chgData name="Weifeng Xu" userId="e7aed605-a3dd-4d5a-a692-a87037af107b" providerId="ADAL" clId="{2DF50834-70B7-4792-8287-7E44FACC55EB}" dt="2021-07-02T18:42:31.597" v="2418" actId="114"/>
          <ac:spMkLst>
            <pc:docMk/>
            <pc:sldMk cId="996485528" sldId="432"/>
            <ac:spMk id="2" creationId="{C16CFBFA-DE7D-4BF9-91F7-D29CB7460491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4" creationId="{14738B4A-2123-4648-8C40-EDB02D0110E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6" creationId="{07A88C37-D3F1-48D7-9F60-B055706C31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996485528" sldId="432"/>
            <ac:spMk id="7" creationId="{0933005A-F691-4567-BD76-2B8BA7109B4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8" creationId="{E4431170-DFF1-40F5-A3C4-3170BA781A7F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9" creationId="{83D7E605-C682-47FB-9B1E-D101F82C374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1" creationId="{34F77480-8E79-46BE-821C-241510A8E48D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5" creationId="{7A727DB6-AD0F-48D4-A3BE-A32C3ABDDA5E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18" creationId="{A02E55FD-29B5-4C0C-83F6-1FC281ABCC4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0" creationId="{1DEB74F3-7212-4202-A8D8-E770F1BAD0A8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3" creationId="{AF92B3B7-3D4F-49FB-A9B2-A4ECFC924F94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5" creationId="{2021B613-2DAE-4CA2-A36C-9886D3E51FB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9" creationId="{4E3F57B8-D854-42C7-A591-61910D1F2C4A}"/>
          </ac:spMkLst>
        </pc:spChg>
        <pc:spChg chg="add mod">
          <ac:chgData name="Weifeng Xu" userId="e7aed605-a3dd-4d5a-a692-a87037af107b" providerId="ADAL" clId="{2DF50834-70B7-4792-8287-7E44FACC55EB}" dt="2021-07-02T18:42:25.525" v="2416" actId="6549"/>
          <ac:spMkLst>
            <pc:docMk/>
            <pc:sldMk cId="996485528" sldId="432"/>
            <ac:spMk id="31" creationId="{B7028674-F444-4907-864C-D50FC492CC8B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2" creationId="{F77ABF59-3F39-4D29-8E54-C284C69BBAD9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3" creationId="{75C1FDA5-F85F-4C39-9DB4-76353E6D4BC3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4" creationId="{3B7D4E1C-7B23-4A1D-A947-71424BFC12FB}"/>
          </ac:spMkLst>
        </pc:spChg>
        <pc:spChg chg="add mod">
          <ac:chgData name="Weifeng Xu" userId="e7aed605-a3dd-4d5a-a692-a87037af107b" providerId="ADAL" clId="{2DF50834-70B7-4792-8287-7E44FACC55EB}" dt="2021-06-26T13:10:07.921" v="1636" actId="1076"/>
          <ac:spMkLst>
            <pc:docMk/>
            <pc:sldMk cId="996485528" sldId="432"/>
            <ac:spMk id="37" creationId="{070475E8-F04F-4F01-BE34-B6BEE1910C41}"/>
          </ac:spMkLst>
        </pc:sp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3" creationId="{8580451C-ACBE-4073-A69C-E4C2D37B5B50}"/>
          </ac:picMkLst>
        </pc:picChg>
        <pc:picChg chg="add mod">
          <ac:chgData name="Weifeng Xu" userId="e7aed605-a3dd-4d5a-a692-a87037af107b" providerId="ADAL" clId="{2DF50834-70B7-4792-8287-7E44FACC55EB}" dt="2021-06-27T00:35:49.807" v="1646" actId="1076"/>
          <ac:picMkLst>
            <pc:docMk/>
            <pc:sldMk cId="996485528" sldId="432"/>
            <ac:picMk id="4" creationId="{A1EFDF78-825C-41E9-A8B2-B34DB2A36D8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5" creationId="{1E79A469-0D18-4465-ACD2-C18AEA46DCE5}"/>
          </ac:picMkLst>
        </pc:picChg>
        <pc:picChg chg="add mod modCrop">
          <ac:chgData name="Weifeng Xu" userId="e7aed605-a3dd-4d5a-a692-a87037af107b" providerId="ADAL" clId="{2DF50834-70B7-4792-8287-7E44FACC55EB}" dt="2021-06-27T00:37:08.304" v="1654" actId="1038"/>
          <ac:picMkLst>
            <pc:docMk/>
            <pc:sldMk cId="996485528" sldId="432"/>
            <ac:picMk id="6" creationId="{17A03EAB-2B69-4B6D-B59C-EE27FA6C5088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0" creationId="{5790436C-B684-46A9-AE3A-FBFF6BCDE82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3" creationId="{1D62F4B9-2DD9-4A19-91AA-40DCADAB1F1A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6" creationId="{D8F29DEE-5319-45A6-B5D5-77BE1CEA9E73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7" creationId="{791B3E6D-549B-41FE-BD84-5D588E29CBAE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9" creationId="{592C6CAB-6DD3-492D-815A-76133D947BEC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4" creationId="{0FD3043A-8351-4076-B2B0-CDA4C277CDC9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7" creationId="{81C20D7D-A240-4DC4-9EFA-76D7A659BE47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30" creationId="{CD297151-FB10-4A24-8CE4-8C48A8AF751B}"/>
          </ac:picMkLst>
        </pc:picChg>
        <pc:picChg chg="add mod">
          <ac:chgData name="Weifeng Xu" userId="e7aed605-a3dd-4d5a-a692-a87037af107b" providerId="ADAL" clId="{2DF50834-70B7-4792-8287-7E44FACC55EB}" dt="2021-06-26T13:09:55.059" v="1616" actId="1076"/>
          <ac:picMkLst>
            <pc:docMk/>
            <pc:sldMk cId="996485528" sldId="432"/>
            <ac:picMk id="36" creationId="{0217B92D-7721-4864-B683-03F25C4DC40F}"/>
          </ac:picMkLst>
        </pc:pic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7" creationId="{20533BF0-5A53-4801-9D6D-CE8B0E2503FE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8" creationId="{96985158-1DB1-4AED-B02A-BD655FCABA40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2" creationId="{E4B443ED-4517-482E-836B-6F7F1F33C2DB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4" creationId="{63C888A5-BF58-4DF2-A93F-6AF7C888B74F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1" creationId="{23526646-6425-4F30-9360-708D1EFAD510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2" creationId="{1DBA203D-B193-44E7-9CEF-EDCCE7DA4398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6" creationId="{A45F2E8F-7A7D-44DC-93D0-0573FA3753BE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8" creationId="{4373F862-9660-4A68-BBFE-2D76BC6F7DBD}"/>
          </ac:cxnSpMkLst>
        </pc:cxnChg>
        <pc:cxnChg chg="add mod">
          <ac:chgData name="Weifeng Xu" userId="e7aed605-a3dd-4d5a-a692-a87037af107b" providerId="ADAL" clId="{2DF50834-70B7-4792-8287-7E44FACC55EB}" dt="2021-06-26T13:10:32.597" v="1639" actId="208"/>
          <ac:cxnSpMkLst>
            <pc:docMk/>
            <pc:sldMk cId="996485528" sldId="432"/>
            <ac:cxnSpMk id="39" creationId="{12F4CB2D-846E-40BA-8FA3-CA8C94F48775}"/>
          </ac:cxnSpMkLst>
        </pc:cxnChg>
      </pc:sldChg>
      <pc:sldChg chg="addSp delSp modSp new mod modClrScheme chgLayout">
        <pc:chgData name="Weifeng Xu" userId="e7aed605-a3dd-4d5a-a692-a87037af107b" providerId="ADAL" clId="{2DF50834-70B7-4792-8287-7E44FACC55EB}" dt="2021-06-27T00:53:59.629" v="1671" actId="1076"/>
        <pc:sldMkLst>
          <pc:docMk/>
          <pc:sldMk cId="848404907" sldId="433"/>
        </pc:sldMkLst>
        <pc:spChg chg="del">
          <ac:chgData name="Weifeng Xu" userId="e7aed605-a3dd-4d5a-a692-a87037af107b" providerId="ADAL" clId="{2DF50834-70B7-4792-8287-7E44FACC55EB}" dt="2021-06-27T00:40:04.980" v="1656" actId="700"/>
          <ac:spMkLst>
            <pc:docMk/>
            <pc:sldMk cId="848404907" sldId="433"/>
            <ac:spMk id="2" creationId="{6B92E535-ED9D-4F9A-B97F-B5D601239F71}"/>
          </ac:spMkLst>
        </pc:spChg>
        <pc:picChg chg="add mod">
          <ac:chgData name="Weifeng Xu" userId="e7aed605-a3dd-4d5a-a692-a87037af107b" providerId="ADAL" clId="{2DF50834-70B7-4792-8287-7E44FACC55EB}" dt="2021-06-27T00:53:59.629" v="1671" actId="1076"/>
          <ac:picMkLst>
            <pc:docMk/>
            <pc:sldMk cId="848404907" sldId="433"/>
            <ac:picMk id="4" creationId="{83AF133D-0644-4071-A348-E159CB2817DF}"/>
          </ac:picMkLst>
        </pc:picChg>
      </pc:sldChg>
      <pc:sldChg chg="addSp delSp modSp new mod ord modClrScheme chgLayout">
        <pc:chgData name="Weifeng Xu" userId="e7aed605-a3dd-4d5a-a692-a87037af107b" providerId="ADAL" clId="{2DF50834-70B7-4792-8287-7E44FACC55EB}" dt="2021-06-27T01:12:15.231" v="1756"/>
        <pc:sldMkLst>
          <pc:docMk/>
          <pc:sldMk cId="2829655940" sldId="434"/>
        </pc:sldMkLst>
        <pc:spChg chg="del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2" creationId="{D9A064EC-8A6B-4F44-AFC6-D30DC11DF77C}"/>
          </ac:spMkLst>
        </pc:spChg>
        <pc:spChg chg="add mod ord">
          <ac:chgData name="Weifeng Xu" userId="e7aed605-a3dd-4d5a-a692-a87037af107b" providerId="ADAL" clId="{2DF50834-70B7-4792-8287-7E44FACC55EB}" dt="2021-06-27T01:09:51.369" v="1742" actId="20577"/>
          <ac:spMkLst>
            <pc:docMk/>
            <pc:sldMk cId="2829655940" sldId="434"/>
            <ac:spMk id="3" creationId="{3FB0E406-7148-4062-8E59-8477B01959F0}"/>
          </ac:spMkLst>
        </pc:spChg>
        <pc:spChg chg="add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4" creationId="{E9C659C2-1B51-4AD4-9F42-DC43349408AB}"/>
          </ac:spMkLst>
        </pc:spChg>
      </pc:sldChg>
      <pc:sldChg chg="addSp delSp modSp new mod ord modClrScheme chgLayout">
        <pc:chgData name="Weifeng Xu" userId="e7aed605-a3dd-4d5a-a692-a87037af107b" providerId="ADAL" clId="{2DF50834-70B7-4792-8287-7E44FACC55EB}" dt="2021-06-27T01:40:40.036" v="1917" actId="20577"/>
        <pc:sldMkLst>
          <pc:docMk/>
          <pc:sldMk cId="3752964083" sldId="435"/>
        </pc:sldMkLst>
        <pc:spChg chg="del mod ord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2" creationId="{7C81EF5F-680C-4140-8F18-982548805243}"/>
          </ac:spMkLst>
        </pc:spChg>
        <pc:spChg chg="del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3" creationId="{A3391F8A-3B5C-45B6-9DC2-223AAD9FCC2D}"/>
          </ac:spMkLst>
        </pc:spChg>
        <pc:spChg chg="add mod ord">
          <ac:chgData name="Weifeng Xu" userId="e7aed605-a3dd-4d5a-a692-a87037af107b" providerId="ADAL" clId="{2DF50834-70B7-4792-8287-7E44FACC55EB}" dt="2021-06-27T01:40:40.036" v="1917" actId="20577"/>
          <ac:spMkLst>
            <pc:docMk/>
            <pc:sldMk cId="3752964083" sldId="435"/>
            <ac:spMk id="4" creationId="{2FDEBD91-F44A-416A-8E80-0B29ACD3F288}"/>
          </ac:spMkLst>
        </pc:spChg>
        <pc:picChg chg="add mod">
          <ac:chgData name="Weifeng Xu" userId="e7aed605-a3dd-4d5a-a692-a87037af107b" providerId="ADAL" clId="{2DF50834-70B7-4792-8287-7E44FACC55EB}" dt="2021-06-27T01:14:50.386" v="1792" actId="1076"/>
          <ac:picMkLst>
            <pc:docMk/>
            <pc:sldMk cId="3752964083" sldId="435"/>
            <ac:picMk id="6" creationId="{C75E34B0-FA8C-46E9-9545-EB160B99E0D8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1:00.419" v="1944" actId="20577"/>
        <pc:sldMkLst>
          <pc:docMk/>
          <pc:sldMk cId="3503932430" sldId="436"/>
        </pc:sldMkLst>
        <pc:spChg chg="mod">
          <ac:chgData name="Weifeng Xu" userId="e7aed605-a3dd-4d5a-a692-a87037af107b" providerId="ADAL" clId="{2DF50834-70B7-4792-8287-7E44FACC55EB}" dt="2021-06-27T01:41:00.419" v="1944" actId="20577"/>
          <ac:spMkLst>
            <pc:docMk/>
            <pc:sldMk cId="3503932430" sldId="436"/>
            <ac:spMk id="2" creationId="{054FAA32-D6C5-4EEE-B344-29E3940A5159}"/>
          </ac:spMkLst>
        </pc:spChg>
        <pc:picChg chg="add mod">
          <ac:chgData name="Weifeng Xu" userId="e7aed605-a3dd-4d5a-a692-a87037af107b" providerId="ADAL" clId="{2DF50834-70B7-4792-8287-7E44FACC55EB}" dt="2021-06-27T01:18:38.874" v="1796" actId="14100"/>
          <ac:picMkLst>
            <pc:docMk/>
            <pc:sldMk cId="3503932430" sldId="436"/>
            <ac:picMk id="4" creationId="{6997FD19-DC06-4FCA-B88A-A3AE27C71B9A}"/>
          </ac:picMkLst>
        </pc:picChg>
      </pc:sldChg>
      <pc:sldChg chg="addSp delSp modSp new mod">
        <pc:chgData name="Weifeng Xu" userId="e7aed605-a3dd-4d5a-a692-a87037af107b" providerId="ADAL" clId="{2DF50834-70B7-4792-8287-7E44FACC55EB}" dt="2021-06-27T01:41:16.603" v="1962" actId="20577"/>
        <pc:sldMkLst>
          <pc:docMk/>
          <pc:sldMk cId="1984469485" sldId="437"/>
        </pc:sldMkLst>
        <pc:spChg chg="mod">
          <ac:chgData name="Weifeng Xu" userId="e7aed605-a3dd-4d5a-a692-a87037af107b" providerId="ADAL" clId="{2DF50834-70B7-4792-8287-7E44FACC55EB}" dt="2021-06-27T01:41:16.603" v="1962" actId="20577"/>
          <ac:spMkLst>
            <pc:docMk/>
            <pc:sldMk cId="1984469485" sldId="437"/>
            <ac:spMk id="2" creationId="{4E15ACA9-8705-421C-BF40-8CE5BC6F0C9E}"/>
          </ac:spMkLst>
        </pc:spChg>
        <pc:spChg chg="add mod">
          <ac:chgData name="Weifeng Xu" userId="e7aed605-a3dd-4d5a-a692-a87037af107b" providerId="ADAL" clId="{2DF50834-70B7-4792-8287-7E44FACC55EB}" dt="2021-06-27T01:34:55.727" v="1853" actId="1076"/>
          <ac:spMkLst>
            <pc:docMk/>
            <pc:sldMk cId="1984469485" sldId="437"/>
            <ac:spMk id="4" creationId="{E5CD3E0A-24C9-4661-AB93-05EE626F5CD5}"/>
          </ac:spMkLst>
        </pc:spChg>
        <pc:spChg chg="add del mod">
          <ac:chgData name="Weifeng Xu" userId="e7aed605-a3dd-4d5a-a692-a87037af107b" providerId="ADAL" clId="{2DF50834-70B7-4792-8287-7E44FACC55EB}" dt="2021-06-27T01:37:48.464" v="1870"/>
          <ac:spMkLst>
            <pc:docMk/>
            <pc:sldMk cId="1984469485" sldId="437"/>
            <ac:spMk id="9" creationId="{94F87AB4-37E5-485C-9B88-9885C608EBDE}"/>
          </ac:spMkLst>
        </pc:spChg>
        <pc:spChg chg="add mod">
          <ac:chgData name="Weifeng Xu" userId="e7aed605-a3dd-4d5a-a692-a87037af107b" providerId="ADAL" clId="{2DF50834-70B7-4792-8287-7E44FACC55EB}" dt="2021-06-27T01:38:18.240" v="1901" actId="207"/>
          <ac:spMkLst>
            <pc:docMk/>
            <pc:sldMk cId="1984469485" sldId="437"/>
            <ac:spMk id="10" creationId="{DFF63605-0712-4C86-A936-89CE999AB4C3}"/>
          </ac:spMkLst>
        </pc:spChg>
        <pc:picChg chg="add mod">
          <ac:chgData name="Weifeng Xu" userId="e7aed605-a3dd-4d5a-a692-a87037af107b" providerId="ADAL" clId="{2DF50834-70B7-4792-8287-7E44FACC55EB}" dt="2021-06-27T01:34:58.524" v="1854" actId="1076"/>
          <ac:picMkLst>
            <pc:docMk/>
            <pc:sldMk cId="1984469485" sldId="437"/>
            <ac:picMk id="6" creationId="{760F1196-A840-4624-B2B2-E9EFA8D52BCC}"/>
          </ac:picMkLst>
        </pc:picChg>
        <pc:picChg chg="add mod modCrop">
          <ac:chgData name="Weifeng Xu" userId="e7aed605-a3dd-4d5a-a692-a87037af107b" providerId="ADAL" clId="{2DF50834-70B7-4792-8287-7E44FACC55EB}" dt="2021-06-27T01:37:48.069" v="1868" actId="1076"/>
          <ac:picMkLst>
            <pc:docMk/>
            <pc:sldMk cId="1984469485" sldId="437"/>
            <ac:picMk id="8" creationId="{EC0AC333-404F-45A9-A1D9-FF0B46834F68}"/>
          </ac:picMkLst>
        </pc:picChg>
        <pc:cxnChg chg="add mod">
          <ac:chgData name="Weifeng Xu" userId="e7aed605-a3dd-4d5a-a692-a87037af107b" providerId="ADAL" clId="{2DF50834-70B7-4792-8287-7E44FACC55EB}" dt="2021-06-27T01:38:24.875" v="1903" actId="13822"/>
          <ac:cxnSpMkLst>
            <pc:docMk/>
            <pc:sldMk cId="1984469485" sldId="437"/>
            <ac:cxnSpMk id="12" creationId="{863E9DBD-30D0-4A5F-8CB1-03E819F279E3}"/>
          </ac:cxnSpMkLst>
        </pc:cxnChg>
        <pc:cxnChg chg="add mod">
          <ac:chgData name="Weifeng Xu" userId="e7aed605-a3dd-4d5a-a692-a87037af107b" providerId="ADAL" clId="{2DF50834-70B7-4792-8287-7E44FACC55EB}" dt="2021-06-27T01:38:33.205" v="1905" actId="13822"/>
          <ac:cxnSpMkLst>
            <pc:docMk/>
            <pc:sldMk cId="1984469485" sldId="437"/>
            <ac:cxnSpMk id="14" creationId="{F2B8D4FC-7423-47FC-85FD-6793590CC410}"/>
          </ac:cxnSpMkLst>
        </pc:cxnChg>
      </pc:sldChg>
      <pc:sldChg chg="addSp modSp new mod modNotesTx">
        <pc:chgData name="Weifeng Xu" userId="e7aed605-a3dd-4d5a-a692-a87037af107b" providerId="ADAL" clId="{2DF50834-70B7-4792-8287-7E44FACC55EB}" dt="2021-06-27T01:42:20.128" v="1966" actId="14100"/>
        <pc:sldMkLst>
          <pc:docMk/>
          <pc:sldMk cId="4198334412" sldId="438"/>
        </pc:sldMkLst>
        <pc:spChg chg="mod">
          <ac:chgData name="Weifeng Xu" userId="e7aed605-a3dd-4d5a-a692-a87037af107b" providerId="ADAL" clId="{2DF50834-70B7-4792-8287-7E44FACC55EB}" dt="2021-06-27T01:40:24.925" v="1907"/>
          <ac:spMkLst>
            <pc:docMk/>
            <pc:sldMk cId="4198334412" sldId="438"/>
            <ac:spMk id="2" creationId="{0F57E0AC-3CAE-486A-97DE-98D5635B71F8}"/>
          </ac:spMkLst>
        </pc:spChg>
        <pc:picChg chg="add mod">
          <ac:chgData name="Weifeng Xu" userId="e7aed605-a3dd-4d5a-a692-a87037af107b" providerId="ADAL" clId="{2DF50834-70B7-4792-8287-7E44FACC55EB}" dt="2021-06-27T01:42:20.128" v="1966" actId="14100"/>
          <ac:picMkLst>
            <pc:docMk/>
            <pc:sldMk cId="4198334412" sldId="438"/>
            <ac:picMk id="4" creationId="{81B87CC8-C95A-4AE6-BB0F-470F40A10D53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01:45:55.971" v="1971" actId="1076"/>
        <pc:sldMkLst>
          <pc:docMk/>
          <pc:sldMk cId="4192281943" sldId="439"/>
        </pc:sldMkLst>
        <pc:spChg chg="mod">
          <ac:chgData name="Weifeng Xu" userId="e7aed605-a3dd-4d5a-a692-a87037af107b" providerId="ADAL" clId="{2DF50834-70B7-4792-8287-7E44FACC55EB}" dt="2021-06-27T01:43:39.922" v="1968"/>
          <ac:spMkLst>
            <pc:docMk/>
            <pc:sldMk cId="4192281943" sldId="439"/>
            <ac:spMk id="2" creationId="{FD81338F-CC6C-4B88-AEEA-CCC70DDFAF40}"/>
          </ac:spMkLst>
        </pc:spChg>
        <pc:picChg chg="add mod">
          <ac:chgData name="Weifeng Xu" userId="e7aed605-a3dd-4d5a-a692-a87037af107b" providerId="ADAL" clId="{2DF50834-70B7-4792-8287-7E44FACC55EB}" dt="2021-06-27T01:45:55.971" v="1971" actId="1076"/>
          <ac:picMkLst>
            <pc:docMk/>
            <pc:sldMk cId="4192281943" sldId="439"/>
            <ac:picMk id="4" creationId="{445027BD-094C-49DA-98C0-3A6BFB601AB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7:33.949" v="2031" actId="1076"/>
        <pc:sldMkLst>
          <pc:docMk/>
          <pc:sldMk cId="3098642995" sldId="440"/>
        </pc:sldMkLst>
        <pc:spChg chg="mod">
          <ac:chgData name="Weifeng Xu" userId="e7aed605-a3dd-4d5a-a692-a87037af107b" providerId="ADAL" clId="{2DF50834-70B7-4792-8287-7E44FACC55EB}" dt="2021-06-27T01:47:11.354" v="2029" actId="114"/>
          <ac:spMkLst>
            <pc:docMk/>
            <pc:sldMk cId="3098642995" sldId="440"/>
            <ac:spMk id="2" creationId="{4B9E07AD-0E48-42E3-9591-B5AE043AF808}"/>
          </ac:spMkLst>
        </pc:spChg>
        <pc:picChg chg="add mod">
          <ac:chgData name="Weifeng Xu" userId="e7aed605-a3dd-4d5a-a692-a87037af107b" providerId="ADAL" clId="{2DF50834-70B7-4792-8287-7E44FACC55EB}" dt="2021-06-27T01:47:33.949" v="2031" actId="1076"/>
          <ac:picMkLst>
            <pc:docMk/>
            <pc:sldMk cId="3098642995" sldId="440"/>
            <ac:picMk id="4" creationId="{9BB225AD-15B5-49EB-B29B-02AE10DCCDE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55:21.260" v="2063" actId="14100"/>
        <pc:sldMkLst>
          <pc:docMk/>
          <pc:sldMk cId="3265397422" sldId="441"/>
        </pc:sldMkLst>
        <pc:spChg chg="mod">
          <ac:chgData name="Weifeng Xu" userId="e7aed605-a3dd-4d5a-a692-a87037af107b" providerId="ADAL" clId="{2DF50834-70B7-4792-8287-7E44FACC55EB}" dt="2021-06-27T01:54:51.260" v="2058" actId="20577"/>
          <ac:spMkLst>
            <pc:docMk/>
            <pc:sldMk cId="3265397422" sldId="441"/>
            <ac:spMk id="2" creationId="{9DA01E7A-853C-4CE3-8014-CAB69AA8C9FC}"/>
          </ac:spMkLst>
        </pc:spChg>
        <pc:picChg chg="add mod">
          <ac:chgData name="Weifeng Xu" userId="e7aed605-a3dd-4d5a-a692-a87037af107b" providerId="ADAL" clId="{2DF50834-70B7-4792-8287-7E44FACC55EB}" dt="2021-06-27T01:55:21.260" v="2063" actId="14100"/>
          <ac:picMkLst>
            <pc:docMk/>
            <pc:sldMk cId="3265397422" sldId="441"/>
            <ac:picMk id="4" creationId="{808FB4A1-936E-4CF1-9771-992D07621234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12:24:10.779" v="2095" actId="20577"/>
        <pc:sldMkLst>
          <pc:docMk/>
          <pc:sldMk cId="4060643725" sldId="442"/>
        </pc:sldMkLst>
        <pc:spChg chg="del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2" creationId="{20FBEB77-566B-4168-AE3D-9FC3F636FF57}"/>
          </ac:spMkLst>
        </pc:spChg>
        <pc:spChg chg="add mod ord">
          <ac:chgData name="Weifeng Xu" userId="e7aed605-a3dd-4d5a-a692-a87037af107b" providerId="ADAL" clId="{2DF50834-70B7-4792-8287-7E44FACC55EB}" dt="2021-06-27T12:24:10.779" v="2095" actId="20577"/>
          <ac:spMkLst>
            <pc:docMk/>
            <pc:sldMk cId="4060643725" sldId="442"/>
            <ac:spMk id="3" creationId="{F895820A-133A-4CBD-BD17-4AFBF584A4F7}"/>
          </ac:spMkLst>
        </pc:spChg>
        <pc:spChg chg="add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4" creationId="{B94316E1-ED0F-467D-A861-5A01B548D9B3}"/>
          </ac:spMkLst>
        </pc:spChg>
      </pc:sldChg>
      <pc:sldChg chg="addSp delSp modSp new mod modClrScheme chgLayout modNotesTx">
        <pc:chgData name="Weifeng Xu" userId="e7aed605-a3dd-4d5a-a692-a87037af107b" providerId="ADAL" clId="{2DF50834-70B7-4792-8287-7E44FACC55EB}" dt="2021-06-27T14:07:48.913" v="2177" actId="20577"/>
        <pc:sldMkLst>
          <pc:docMk/>
          <pc:sldMk cId="3308258886" sldId="443"/>
        </pc:sldMkLst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2" creationId="{CF7DD7EC-B96E-472D-B626-FDADB606847A}"/>
          </ac:spMkLst>
        </pc:spChg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3" creationId="{3AD4E54B-820F-4B9E-A899-D7E93E790FA2}"/>
          </ac:spMkLst>
        </pc:spChg>
        <pc:spChg chg="add mod ord">
          <ac:chgData name="Weifeng Xu" userId="e7aed605-a3dd-4d5a-a692-a87037af107b" providerId="ADAL" clId="{2DF50834-70B7-4792-8287-7E44FACC55EB}" dt="2021-06-27T14:07:48.913" v="2177" actId="20577"/>
          <ac:spMkLst>
            <pc:docMk/>
            <pc:sldMk cId="3308258886" sldId="443"/>
            <ac:spMk id="4" creationId="{65CC9643-7F3F-463E-BF81-2F26A95275A9}"/>
          </ac:spMkLst>
        </pc:spChg>
        <pc:spChg chg="add del mod ord">
          <ac:chgData name="Weifeng Xu" userId="e7aed605-a3dd-4d5a-a692-a87037af107b" providerId="ADAL" clId="{2DF50834-70B7-4792-8287-7E44FACC55EB}" dt="2021-06-27T13:56:49.188" v="2136" actId="700"/>
          <ac:spMkLst>
            <pc:docMk/>
            <pc:sldMk cId="3308258886" sldId="443"/>
            <ac:spMk id="5" creationId="{B24A83FB-DEBB-4361-B724-7FA73E0761CC}"/>
          </ac:spMkLst>
        </pc:spChg>
        <pc:picChg chg="add mod modCrop">
          <ac:chgData name="Weifeng Xu" userId="e7aed605-a3dd-4d5a-a692-a87037af107b" providerId="ADAL" clId="{2DF50834-70B7-4792-8287-7E44FACC55EB}" dt="2021-06-27T14:07:08.878" v="2166" actId="1076"/>
          <ac:picMkLst>
            <pc:docMk/>
            <pc:sldMk cId="3308258886" sldId="443"/>
            <ac:picMk id="7" creationId="{E8077A86-6177-46F8-BC1A-EDC9365A5232}"/>
          </ac:picMkLst>
        </pc:picChg>
        <pc:picChg chg="add del mod">
          <ac:chgData name="Weifeng Xu" userId="e7aed605-a3dd-4d5a-a692-a87037af107b" providerId="ADAL" clId="{2DF50834-70B7-4792-8287-7E44FACC55EB}" dt="2021-06-27T14:06:48.090" v="2160" actId="478"/>
          <ac:picMkLst>
            <pc:docMk/>
            <pc:sldMk cId="3308258886" sldId="443"/>
            <ac:picMk id="9" creationId="{35F65AE4-C97A-4F88-B746-96D76D9ADFD4}"/>
          </ac:picMkLst>
        </pc:picChg>
        <pc:picChg chg="add mod">
          <ac:chgData name="Weifeng Xu" userId="e7aed605-a3dd-4d5a-a692-a87037af107b" providerId="ADAL" clId="{2DF50834-70B7-4792-8287-7E44FACC55EB}" dt="2021-06-27T14:07:08.074" v="2165" actId="1076"/>
          <ac:picMkLst>
            <pc:docMk/>
            <pc:sldMk cId="3308258886" sldId="443"/>
            <ac:picMk id="11" creationId="{0654CF8C-0926-4977-8FF1-FB95795DA4F1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09:05.312" v="2218" actId="1076"/>
        <pc:sldMkLst>
          <pc:docMk/>
          <pc:sldMk cId="2290480652" sldId="444"/>
        </pc:sldMkLst>
        <pc:spChg chg="mod">
          <ac:chgData name="Weifeng Xu" userId="e7aed605-a3dd-4d5a-a692-a87037af107b" providerId="ADAL" clId="{2DF50834-70B7-4792-8287-7E44FACC55EB}" dt="2021-06-27T14:08:11.656" v="2213" actId="20577"/>
          <ac:spMkLst>
            <pc:docMk/>
            <pc:sldMk cId="2290480652" sldId="444"/>
            <ac:spMk id="2" creationId="{AA7928D3-98DF-4D45-93B0-F0E2F43E5412}"/>
          </ac:spMkLst>
        </pc:spChg>
        <pc:picChg chg="add mod">
          <ac:chgData name="Weifeng Xu" userId="e7aed605-a3dd-4d5a-a692-a87037af107b" providerId="ADAL" clId="{2DF50834-70B7-4792-8287-7E44FACC55EB}" dt="2021-06-27T14:09:05.312" v="2218" actId="1076"/>
          <ac:picMkLst>
            <pc:docMk/>
            <pc:sldMk cId="2290480652" sldId="444"/>
            <ac:picMk id="4" creationId="{93C75D7E-9E4C-47EB-9B1A-F446917E7AD6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14:29:01.031" v="2277" actId="1076"/>
        <pc:sldMkLst>
          <pc:docMk/>
          <pc:sldMk cId="1737777844" sldId="445"/>
        </pc:sldMkLst>
        <pc:spChg chg="mod">
          <ac:chgData name="Weifeng Xu" userId="e7aed605-a3dd-4d5a-a692-a87037af107b" providerId="ADAL" clId="{2DF50834-70B7-4792-8287-7E44FACC55EB}" dt="2021-06-27T14:21:07.410" v="2260" actId="20577"/>
          <ac:spMkLst>
            <pc:docMk/>
            <pc:sldMk cId="1737777844" sldId="445"/>
            <ac:spMk id="2" creationId="{761FC423-5121-4249-BCEF-8E4C81F7B249}"/>
          </ac:spMkLst>
        </pc:spChg>
        <pc:picChg chg="add mod">
          <ac:chgData name="Weifeng Xu" userId="e7aed605-a3dd-4d5a-a692-a87037af107b" providerId="ADAL" clId="{2DF50834-70B7-4792-8287-7E44FACC55EB}" dt="2021-06-27T14:29:01.031" v="2277" actId="1076"/>
          <ac:picMkLst>
            <pc:docMk/>
            <pc:sldMk cId="1737777844" sldId="445"/>
            <ac:picMk id="4" creationId="{B439B6F3-D834-447A-815F-2F2CD9529B1F}"/>
          </ac:picMkLst>
        </pc:picChg>
        <pc:picChg chg="add mod ord">
          <ac:chgData name="Weifeng Xu" userId="e7aed605-a3dd-4d5a-a692-a87037af107b" providerId="ADAL" clId="{2DF50834-70B7-4792-8287-7E44FACC55EB}" dt="2021-06-27T14:28:58.759" v="2276" actId="1440"/>
          <ac:picMkLst>
            <pc:docMk/>
            <pc:sldMk cId="1737777844" sldId="445"/>
            <ac:picMk id="6" creationId="{A20873FE-3DD1-4167-AE3F-1AFB4EC7F850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32:54.680" v="2383" actId="114"/>
        <pc:sldMkLst>
          <pc:docMk/>
          <pc:sldMk cId="2625291343" sldId="446"/>
        </pc:sldMkLst>
        <pc:spChg chg="mod">
          <ac:chgData name="Weifeng Xu" userId="e7aed605-a3dd-4d5a-a692-a87037af107b" providerId="ADAL" clId="{2DF50834-70B7-4792-8287-7E44FACC55EB}" dt="2021-06-27T14:32:54.680" v="2383" actId="114"/>
          <ac:spMkLst>
            <pc:docMk/>
            <pc:sldMk cId="2625291343" sldId="446"/>
            <ac:spMk id="2" creationId="{8BF062BD-790B-4A8A-A964-AFADDB9ABAE7}"/>
          </ac:spMkLst>
        </pc:spChg>
        <pc:spChg chg="add mod">
          <ac:chgData name="Weifeng Xu" userId="e7aed605-a3dd-4d5a-a692-a87037af107b" providerId="ADAL" clId="{2DF50834-70B7-4792-8287-7E44FACC55EB}" dt="2021-06-27T14:32:12.519" v="2342" actId="1076"/>
          <ac:spMkLst>
            <pc:docMk/>
            <pc:sldMk cId="2625291343" sldId="446"/>
            <ac:spMk id="7" creationId="{53976C66-44D4-428F-B5B4-989D503B6992}"/>
          </ac:spMkLst>
        </pc:spChg>
        <pc:spChg chg="add mod">
          <ac:chgData name="Weifeng Xu" userId="e7aed605-a3dd-4d5a-a692-a87037af107b" providerId="ADAL" clId="{2DF50834-70B7-4792-8287-7E44FACC55EB}" dt="2021-06-27T14:32:33.196" v="2368" actId="20577"/>
          <ac:spMkLst>
            <pc:docMk/>
            <pc:sldMk cId="2625291343" sldId="446"/>
            <ac:spMk id="8" creationId="{9C3F71E9-3EB9-421E-9264-F5CB6D03832C}"/>
          </ac:spMkLst>
        </pc:spChg>
        <pc:picChg chg="add mod">
          <ac:chgData name="Weifeng Xu" userId="e7aed605-a3dd-4d5a-a692-a87037af107b" providerId="ADAL" clId="{2DF50834-70B7-4792-8287-7E44FACC55EB}" dt="2021-06-27T14:31:45.996" v="2301" actId="1076"/>
          <ac:picMkLst>
            <pc:docMk/>
            <pc:sldMk cId="2625291343" sldId="446"/>
            <ac:picMk id="4" creationId="{6755E551-E525-4778-A07B-F29E5BC5CB06}"/>
          </ac:picMkLst>
        </pc:picChg>
        <pc:picChg chg="add mod">
          <ac:chgData name="Weifeng Xu" userId="e7aed605-a3dd-4d5a-a692-a87037af107b" providerId="ADAL" clId="{2DF50834-70B7-4792-8287-7E44FACC55EB}" dt="2021-06-27T14:31:36.777" v="2298" actId="1076"/>
          <ac:picMkLst>
            <pc:docMk/>
            <pc:sldMk cId="2625291343" sldId="446"/>
            <ac:picMk id="6" creationId="{86091216-7469-46ED-95F0-405F871469F2}"/>
          </ac:picMkLst>
        </pc:picChg>
      </pc:sldChg>
    </pc:docChg>
  </pc:docChgLst>
  <pc:docChgLst>
    <pc:chgData name="Weifeng Xu" userId="e7aed605-a3dd-4d5a-a692-a87037af107b" providerId="ADAL" clId="{A4CA56D5-47CB-484F-8DE2-B0FAB0B6CF57}"/>
    <pc:docChg chg="undo redo custSel addSld delSld modSld sldOrd">
      <pc:chgData name="Weifeng Xu" userId="e7aed605-a3dd-4d5a-a692-a87037af107b" providerId="ADAL" clId="{A4CA56D5-47CB-484F-8DE2-B0FAB0B6CF57}" dt="2023-02-05T01:48:41.581" v="3008" actId="20577"/>
      <pc:docMkLst>
        <pc:docMk/>
      </pc:docMkLst>
      <pc:sldChg chg="modSp mod">
        <pc:chgData name="Weifeng Xu" userId="e7aed605-a3dd-4d5a-a692-a87037af107b" providerId="ADAL" clId="{A4CA56D5-47CB-484F-8DE2-B0FAB0B6CF57}" dt="2021-08-10T21:20:32.860" v="73" actId="20577"/>
        <pc:sldMkLst>
          <pc:docMk/>
          <pc:sldMk cId="1325061211" sldId="256"/>
        </pc:sldMkLst>
        <pc:spChg chg="mod">
          <ac:chgData name="Weifeng Xu" userId="e7aed605-a3dd-4d5a-a692-a87037af107b" providerId="ADAL" clId="{A4CA56D5-47CB-484F-8DE2-B0FAB0B6CF57}" dt="2021-08-10T21:20:32.860" v="73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modSp mod ord">
        <pc:chgData name="Weifeng Xu" userId="e7aed605-a3dd-4d5a-a692-a87037af107b" providerId="ADAL" clId="{A4CA56D5-47CB-484F-8DE2-B0FAB0B6CF57}" dt="2021-08-28T00:58:04.928" v="2317" actId="20577"/>
        <pc:sldMkLst>
          <pc:docMk/>
          <pc:sldMk cId="3464803328" sldId="257"/>
        </pc:sldMkLst>
        <pc:spChg chg="mod">
          <ac:chgData name="Weifeng Xu" userId="e7aed605-a3dd-4d5a-a692-a87037af107b" providerId="ADAL" clId="{A4CA56D5-47CB-484F-8DE2-B0FAB0B6CF57}" dt="2021-08-28T00:58:04.928" v="2317" actId="20577"/>
          <ac:spMkLst>
            <pc:docMk/>
            <pc:sldMk cId="3464803328" sldId="257"/>
            <ac:spMk id="3" creationId="{BC1247E6-97A2-4ED5-BB8F-4A27DE09086A}"/>
          </ac:spMkLst>
        </pc:spChg>
      </pc:sldChg>
      <pc:sldChg chg="addSp delSp modSp mod">
        <pc:chgData name="Weifeng Xu" userId="e7aed605-a3dd-4d5a-a692-a87037af107b" providerId="ADAL" clId="{A4CA56D5-47CB-484F-8DE2-B0FAB0B6CF57}" dt="2022-09-12T12:32:35.039" v="2983" actId="9405"/>
        <pc:sldMkLst>
          <pc:docMk/>
          <pc:sldMk cId="1820053488" sldId="258"/>
        </pc:sldMkLst>
        <pc:grpChg chg="mod">
          <ac:chgData name="Weifeng Xu" userId="e7aed605-a3dd-4d5a-a692-a87037af107b" providerId="ADAL" clId="{A4CA56D5-47CB-484F-8DE2-B0FAB0B6CF57}" dt="2022-09-12T12:32:12.790" v="2979"/>
          <ac:grpSpMkLst>
            <pc:docMk/>
            <pc:sldMk cId="1820053488" sldId="258"/>
            <ac:grpSpMk id="11" creationId="{B5F9577A-AF3C-A605-5B51-DDA106E8B336}"/>
          </ac:grpSpMkLst>
        </pc:grpChg>
        <pc:grpChg chg="mod">
          <ac:chgData name="Weifeng Xu" userId="e7aed605-a3dd-4d5a-a692-a87037af107b" providerId="ADAL" clId="{A4CA56D5-47CB-484F-8DE2-B0FAB0B6CF57}" dt="2022-09-12T12:32:12.288" v="2976"/>
          <ac:grpSpMkLst>
            <pc:docMk/>
            <pc:sldMk cId="1820053488" sldId="258"/>
            <ac:grpSpMk id="14" creationId="{61D045E8-94CF-F062-4756-8044E02D4CE9}"/>
          </ac:grpSpMkLst>
        </pc:grpChg>
        <pc:inkChg chg="add del mod">
          <ac:chgData name="Weifeng Xu" userId="e7aed605-a3dd-4d5a-a692-a87037af107b" providerId="ADAL" clId="{A4CA56D5-47CB-484F-8DE2-B0FAB0B6CF57}" dt="2022-09-12T12:32:13.007" v="2980" actId="9405"/>
          <ac:inkMkLst>
            <pc:docMk/>
            <pc:sldMk cId="1820053488" sldId="258"/>
            <ac:inkMk id="3" creationId="{63B69486-533D-27AB-2BC4-2E05079E10CC}"/>
          </ac:inkMkLst>
        </pc:inkChg>
        <pc:inkChg chg="add del mod">
          <ac:chgData name="Weifeng Xu" userId="e7aed605-a3dd-4d5a-a692-a87037af107b" providerId="ADAL" clId="{A4CA56D5-47CB-484F-8DE2-B0FAB0B6CF57}" dt="2022-09-12T12:32:12.790" v="2979"/>
          <ac:inkMkLst>
            <pc:docMk/>
            <pc:sldMk cId="1820053488" sldId="258"/>
            <ac:inkMk id="5" creationId="{CE50D9D3-529E-6E08-DC9D-C6D69FE59CB2}"/>
          </ac:inkMkLst>
        </pc:inkChg>
        <pc:inkChg chg="add del mod">
          <ac:chgData name="Weifeng Xu" userId="e7aed605-a3dd-4d5a-a692-a87037af107b" providerId="ADAL" clId="{A4CA56D5-47CB-484F-8DE2-B0FAB0B6CF57}" dt="2022-09-12T12:32:12.543" v="2977" actId="9405"/>
          <ac:inkMkLst>
            <pc:docMk/>
            <pc:sldMk cId="1820053488" sldId="258"/>
            <ac:inkMk id="12" creationId="{296D59BA-DFEF-ED07-6588-34056FCCEB0E}"/>
          </ac:inkMkLst>
        </pc:inkChg>
        <pc:inkChg chg="add del mod">
          <ac:chgData name="Weifeng Xu" userId="e7aed605-a3dd-4d5a-a692-a87037af107b" providerId="ADAL" clId="{A4CA56D5-47CB-484F-8DE2-B0FAB0B6CF57}" dt="2022-09-12T12:32:12.288" v="2976"/>
          <ac:inkMkLst>
            <pc:docMk/>
            <pc:sldMk cId="1820053488" sldId="258"/>
            <ac:inkMk id="13" creationId="{80C3F1E3-1507-AC4E-6B09-0EFB140AB88D}"/>
          </ac:inkMkLst>
        </pc:inkChg>
        <pc:inkChg chg="add">
          <ac:chgData name="Weifeng Xu" userId="e7aed605-a3dd-4d5a-a692-a87037af107b" providerId="ADAL" clId="{A4CA56D5-47CB-484F-8DE2-B0FAB0B6CF57}" dt="2022-09-12T12:32:17.151" v="2981" actId="9405"/>
          <ac:inkMkLst>
            <pc:docMk/>
            <pc:sldMk cId="1820053488" sldId="258"/>
            <ac:inkMk id="15" creationId="{F8ABA170-3119-A44D-163D-1510B4B0C9BF}"/>
          </ac:inkMkLst>
        </pc:inkChg>
        <pc:inkChg chg="add">
          <ac:chgData name="Weifeng Xu" userId="e7aed605-a3dd-4d5a-a692-a87037af107b" providerId="ADAL" clId="{A4CA56D5-47CB-484F-8DE2-B0FAB0B6CF57}" dt="2022-09-12T12:32:20.682" v="2982" actId="9405"/>
          <ac:inkMkLst>
            <pc:docMk/>
            <pc:sldMk cId="1820053488" sldId="258"/>
            <ac:inkMk id="16" creationId="{95292DE2-7697-7861-C25A-E5CB34C45687}"/>
          </ac:inkMkLst>
        </pc:inkChg>
        <pc:inkChg chg="add">
          <ac:chgData name="Weifeng Xu" userId="e7aed605-a3dd-4d5a-a692-a87037af107b" providerId="ADAL" clId="{A4CA56D5-47CB-484F-8DE2-B0FAB0B6CF57}" dt="2022-09-12T12:32:35.039" v="2983" actId="9405"/>
          <ac:inkMkLst>
            <pc:docMk/>
            <pc:sldMk cId="1820053488" sldId="258"/>
            <ac:inkMk id="17" creationId="{7F6375DD-9A78-9098-EAB0-D1BE84C23155}"/>
          </ac:inkMkLst>
        </pc:inkChg>
      </pc:sldChg>
      <pc:sldChg chg="addSp delSp modSp new mod setBg modClrScheme chgLayout">
        <pc:chgData name="Weifeng Xu" userId="e7aed605-a3dd-4d5a-a692-a87037af107b" providerId="ADAL" clId="{A4CA56D5-47CB-484F-8DE2-B0FAB0B6CF57}" dt="2021-08-22T19:23:04.768" v="2294" actId="1076"/>
        <pc:sldMkLst>
          <pc:docMk/>
          <pc:sldMk cId="4010385979" sldId="259"/>
        </pc:sldMkLst>
        <pc:spChg chg="mod ord">
          <ac:chgData name="Weifeng Xu" userId="e7aed605-a3dd-4d5a-a692-a87037af107b" providerId="ADAL" clId="{A4CA56D5-47CB-484F-8DE2-B0FAB0B6CF57}" dt="2021-08-10T21:24:32.910" v="125" actId="26606"/>
          <ac:spMkLst>
            <pc:docMk/>
            <pc:sldMk cId="4010385979" sldId="259"/>
            <ac:spMk id="2" creationId="{AB99A84B-65BD-439A-B94D-62C83D498020}"/>
          </ac:spMkLst>
        </pc:spChg>
        <pc:spChg chg="del">
          <ac:chgData name="Weifeng Xu" userId="e7aed605-a3dd-4d5a-a692-a87037af107b" providerId="ADAL" clId="{A4CA56D5-47CB-484F-8DE2-B0FAB0B6CF57}" dt="2021-08-10T21:24:19.112" v="123" actId="700"/>
          <ac:spMkLst>
            <pc:docMk/>
            <pc:sldMk cId="4010385979" sldId="259"/>
            <ac:spMk id="3" creationId="{561DA442-B050-43C4-938B-A0F517E486E7}"/>
          </ac:spMkLst>
        </pc:spChg>
        <pc:spChg chg="add mod">
          <ac:chgData name="Weifeng Xu" userId="e7aed605-a3dd-4d5a-a692-a87037af107b" providerId="ADAL" clId="{A4CA56D5-47CB-484F-8DE2-B0FAB0B6CF57}" dt="2021-08-21T14:19:20.759" v="877" actId="1076"/>
          <ac:spMkLst>
            <pc:docMk/>
            <pc:sldMk cId="4010385979" sldId="259"/>
            <ac:spMk id="3" creationId="{81FF3E71-63E4-4E3A-83FB-207CA7A70BB5}"/>
          </ac:spMkLst>
        </pc:spChg>
        <pc:spChg chg="add mod">
          <ac:chgData name="Weifeng Xu" userId="e7aed605-a3dd-4d5a-a692-a87037af107b" providerId="ADAL" clId="{A4CA56D5-47CB-484F-8DE2-B0FAB0B6CF57}" dt="2021-08-21T14:22:15.441" v="894" actId="20577"/>
          <ac:spMkLst>
            <pc:docMk/>
            <pc:sldMk cId="4010385979" sldId="259"/>
            <ac:spMk id="4" creationId="{6DF168C5-CA4C-4395-8075-B4EE8934D9AD}"/>
          </ac:spMkLst>
        </pc:spChg>
        <pc:spChg chg="add mod">
          <ac:chgData name="Weifeng Xu" userId="e7aed605-a3dd-4d5a-a692-a87037af107b" providerId="ADAL" clId="{A4CA56D5-47CB-484F-8DE2-B0FAB0B6CF57}" dt="2021-08-10T21:27:00.357" v="152" actId="1076"/>
          <ac:spMkLst>
            <pc:docMk/>
            <pc:sldMk cId="4010385979" sldId="259"/>
            <ac:spMk id="6" creationId="{DBB35AD8-5C2E-43B0-9DEE-1602D90C480F}"/>
          </ac:spMkLst>
        </pc:spChg>
        <pc:picChg chg="add mod">
          <ac:chgData name="Weifeng Xu" userId="e7aed605-a3dd-4d5a-a692-a87037af107b" providerId="ADAL" clId="{A4CA56D5-47CB-484F-8DE2-B0FAB0B6CF57}" dt="2021-08-22T19:23:04.768" v="2294" actId="1076"/>
          <ac:picMkLst>
            <pc:docMk/>
            <pc:sldMk cId="4010385979" sldId="259"/>
            <ac:picMk id="1026" creationId="{383A4A36-A8F1-4488-B678-B0A846360527}"/>
          </ac:picMkLst>
        </pc:picChg>
      </pc:sldChg>
      <pc:sldChg chg="new del">
        <pc:chgData name="Weifeng Xu" userId="e7aed605-a3dd-4d5a-a692-a87037af107b" providerId="ADAL" clId="{A4CA56D5-47CB-484F-8DE2-B0FAB0B6CF57}" dt="2021-08-10T21:42:26.415" v="182" actId="47"/>
        <pc:sldMkLst>
          <pc:docMk/>
          <pc:sldMk cId="1129541375" sldId="260"/>
        </pc:sldMkLst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2789471632" sldId="392"/>
        </pc:sldMkLst>
      </pc:sldChg>
      <pc:sldChg chg="addSp delSp modSp add mod ord modClrScheme chgLayout">
        <pc:chgData name="Weifeng Xu" userId="e7aed605-a3dd-4d5a-a692-a87037af107b" providerId="ADAL" clId="{A4CA56D5-47CB-484F-8DE2-B0FAB0B6CF57}" dt="2021-08-21T15:07:08.260" v="1781" actId="1076"/>
        <pc:sldMkLst>
          <pc:docMk/>
          <pc:sldMk cId="1663533553" sldId="418"/>
        </pc:sldMkLst>
        <pc:spChg chg="add mod ord">
          <ac:chgData name="Weifeng Xu" userId="e7aed605-a3dd-4d5a-a692-a87037af107b" providerId="ADAL" clId="{A4CA56D5-47CB-484F-8DE2-B0FAB0B6CF57}" dt="2021-08-11T00:25:59.991" v="308" actId="20577"/>
          <ac:spMkLst>
            <pc:docMk/>
            <pc:sldMk cId="1663533553" sldId="418"/>
            <ac:spMk id="2" creationId="{9E7D6529-D026-4EDC-B0C1-F236240B998E}"/>
          </ac:spMkLst>
        </pc:spChg>
        <pc:spChg chg="del">
          <ac:chgData name="Weifeng Xu" userId="e7aed605-a3dd-4d5a-a692-a87037af107b" providerId="ADAL" clId="{A4CA56D5-47CB-484F-8DE2-B0FAB0B6CF57}" dt="2021-08-10T21:28:11.927" v="163" actId="478"/>
          <ac:spMkLst>
            <pc:docMk/>
            <pc:sldMk cId="1663533553" sldId="418"/>
            <ac:spMk id="4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6:39.673" v="318" actId="1076"/>
          <ac:spMkLst>
            <pc:docMk/>
            <pc:sldMk cId="1663533553" sldId="418"/>
            <ac:spMk id="5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2:12.824" v="272" actId="1076"/>
          <ac:spMkLst>
            <pc:docMk/>
            <pc:sldMk cId="1663533553" sldId="418"/>
            <ac:spMk id="6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1T00:26:35.741" v="317" actId="1076"/>
          <ac:picMkLst>
            <pc:docMk/>
            <pc:sldMk cId="1663533553" sldId="418"/>
            <ac:picMk id="1026" creationId="{00000000-0000-0000-0000-000000000000}"/>
          </ac:picMkLst>
        </pc:picChg>
        <pc:picChg chg="mod">
          <ac:chgData name="Weifeng Xu" userId="e7aed605-a3dd-4d5a-a692-a87037af107b" providerId="ADAL" clId="{A4CA56D5-47CB-484F-8DE2-B0FAB0B6CF57}" dt="2021-08-11T00:26:06.079" v="309" actId="1076"/>
          <ac:picMkLst>
            <pc:docMk/>
            <pc:sldMk cId="1663533553" sldId="418"/>
            <ac:picMk id="1028" creationId="{00000000-0000-0000-0000-000000000000}"/>
          </ac:picMkLst>
        </pc:picChg>
        <pc:cxnChg chg="add mod">
          <ac:chgData name="Weifeng Xu" userId="e7aed605-a3dd-4d5a-a692-a87037af107b" providerId="ADAL" clId="{A4CA56D5-47CB-484F-8DE2-B0FAB0B6CF57}" dt="2021-08-21T15:06:47.346" v="1774" actId="208"/>
          <ac:cxnSpMkLst>
            <pc:docMk/>
            <pc:sldMk cId="1663533553" sldId="418"/>
            <ac:cxnSpMk id="4" creationId="{054F1B51-B90E-49D4-9ABC-D540CFDB8662}"/>
          </ac:cxnSpMkLst>
        </pc:cxnChg>
        <pc:cxnChg chg="add mod">
          <ac:chgData name="Weifeng Xu" userId="e7aed605-a3dd-4d5a-a692-a87037af107b" providerId="ADAL" clId="{A4CA56D5-47CB-484F-8DE2-B0FAB0B6CF57}" dt="2021-08-21T15:06:59.234" v="1778" actId="14100"/>
          <ac:cxnSpMkLst>
            <pc:docMk/>
            <pc:sldMk cId="1663533553" sldId="418"/>
            <ac:cxnSpMk id="9" creationId="{78423D44-2E8A-4257-96AB-A434F2A6F559}"/>
          </ac:cxnSpMkLst>
        </pc:cxnChg>
        <pc:cxnChg chg="add mod">
          <ac:chgData name="Weifeng Xu" userId="e7aed605-a3dd-4d5a-a692-a87037af107b" providerId="ADAL" clId="{A4CA56D5-47CB-484F-8DE2-B0FAB0B6CF57}" dt="2021-08-21T15:07:08.260" v="1781" actId="1076"/>
          <ac:cxnSpMkLst>
            <pc:docMk/>
            <pc:sldMk cId="1663533553" sldId="418"/>
            <ac:cxnSpMk id="10" creationId="{5EFDAE76-B99D-427C-ACDF-E379E99B5D68}"/>
          </ac:cxnSpMkLst>
        </pc:cxnChg>
      </pc:sldChg>
      <pc:sldChg chg="delSp modSp add mod">
        <pc:chgData name="Weifeng Xu" userId="e7aed605-a3dd-4d5a-a692-a87037af107b" providerId="ADAL" clId="{A4CA56D5-47CB-484F-8DE2-B0FAB0B6CF57}" dt="2021-08-10T21:48:43.040" v="253" actId="6549"/>
        <pc:sldMkLst>
          <pc:docMk/>
          <pc:sldMk cId="1167073923" sldId="419"/>
        </pc:sldMkLst>
        <pc:spChg chg="del">
          <ac:chgData name="Weifeng Xu" userId="e7aed605-a3dd-4d5a-a692-a87037af107b" providerId="ADAL" clId="{A4CA56D5-47CB-484F-8DE2-B0FAB0B6CF57}" dt="2021-08-10T21:47:09.872" v="228" actId="478"/>
          <ac:spMkLst>
            <pc:docMk/>
            <pc:sldMk cId="1167073923" sldId="419"/>
            <ac:spMk id="2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0T21:48:43.040" v="253" actId="6549"/>
          <ac:spMkLst>
            <pc:docMk/>
            <pc:sldMk cId="1167073923" sldId="419"/>
            <ac:spMk id="5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43:13.965" v="185" actId="1076"/>
          <ac:picMkLst>
            <pc:docMk/>
            <pc:sldMk cId="1167073923" sldId="419"/>
            <ac:picMk id="3" creationId="{00000000-0000-0000-0000-000000000000}"/>
          </ac:picMkLst>
        </pc:picChg>
      </pc:sldChg>
      <pc:sldChg chg="delSp modSp add mod">
        <pc:chgData name="Weifeng Xu" userId="e7aed605-a3dd-4d5a-a692-a87037af107b" providerId="ADAL" clId="{A4CA56D5-47CB-484F-8DE2-B0FAB0B6CF57}" dt="2022-02-04T01:22:28.482" v="2409" actId="478"/>
        <pc:sldMkLst>
          <pc:docMk/>
          <pc:sldMk cId="964867491" sldId="420"/>
        </pc:sldMkLst>
        <pc:spChg chg="del">
          <ac:chgData name="Weifeng Xu" userId="e7aed605-a3dd-4d5a-a692-a87037af107b" providerId="ADAL" clId="{A4CA56D5-47CB-484F-8DE2-B0FAB0B6CF57}" dt="2022-02-04T01:22:28.482" v="2409" actId="478"/>
          <ac:spMkLst>
            <pc:docMk/>
            <pc:sldMk cId="964867491" sldId="420"/>
            <ac:spMk id="2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1:46.582" v="265" actId="12"/>
          <ac:spMkLst>
            <pc:docMk/>
            <pc:sldMk cId="964867491" sldId="420"/>
            <ac:spMk id="5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49:13.866" v="261" actId="14100"/>
          <ac:picMkLst>
            <pc:docMk/>
            <pc:sldMk cId="964867491" sldId="420"/>
            <ac:picMk id="3" creationId="{00000000-0000-0000-0000-000000000000}"/>
          </ac:picMkLst>
        </pc:picChg>
      </pc:sldChg>
      <pc:sldChg chg="addSp modSp add mod">
        <pc:chgData name="Weifeng Xu" userId="e7aed605-a3dd-4d5a-a692-a87037af107b" providerId="ADAL" clId="{A4CA56D5-47CB-484F-8DE2-B0FAB0B6CF57}" dt="2022-01-26T14:26:42.701" v="2408" actId="1076"/>
        <pc:sldMkLst>
          <pc:docMk/>
          <pc:sldMk cId="1428006167" sldId="421"/>
        </pc:sldMkLst>
        <pc:picChg chg="add mod">
          <ac:chgData name="Weifeng Xu" userId="e7aed605-a3dd-4d5a-a692-a87037af107b" providerId="ADAL" clId="{A4CA56D5-47CB-484F-8DE2-B0FAB0B6CF57}" dt="2022-01-26T14:26:38.955" v="2406" actId="1076"/>
          <ac:picMkLst>
            <pc:docMk/>
            <pc:sldMk cId="1428006167" sldId="421"/>
            <ac:picMk id="3" creationId="{B808C398-E544-4166-829B-67A0F372FC37}"/>
          </ac:picMkLst>
        </pc:picChg>
        <pc:picChg chg="mod">
          <ac:chgData name="Weifeng Xu" userId="e7aed605-a3dd-4d5a-a692-a87037af107b" providerId="ADAL" clId="{A4CA56D5-47CB-484F-8DE2-B0FAB0B6CF57}" dt="2022-01-26T14:26:40.253" v="2407" actId="1076"/>
          <ac:picMkLst>
            <pc:docMk/>
            <pc:sldMk cId="1428006167" sldId="421"/>
            <ac:picMk id="8" creationId="{00000000-0000-0000-0000-000000000000}"/>
          </ac:picMkLst>
        </pc:picChg>
        <pc:picChg chg="add mod">
          <ac:chgData name="Weifeng Xu" userId="e7aed605-a3dd-4d5a-a692-a87037af107b" providerId="ADAL" clId="{A4CA56D5-47CB-484F-8DE2-B0FAB0B6CF57}" dt="2022-01-26T14:26:42.701" v="2408" actId="1076"/>
          <ac:picMkLst>
            <pc:docMk/>
            <pc:sldMk cId="1428006167" sldId="421"/>
            <ac:picMk id="10" creationId="{E7D1053F-EBBF-4152-8D99-0B94E621FB80}"/>
          </ac:picMkLst>
        </pc:picChg>
      </pc:sldChg>
      <pc:sldChg chg="addSp delSp modSp add mod">
        <pc:chgData name="Weifeng Xu" userId="e7aed605-a3dd-4d5a-a692-a87037af107b" providerId="ADAL" clId="{A4CA56D5-47CB-484F-8DE2-B0FAB0B6CF57}" dt="2022-09-11T13:34:45.503" v="2968" actId="20577"/>
        <pc:sldMkLst>
          <pc:docMk/>
          <pc:sldMk cId="593528442" sldId="423"/>
        </pc:sldMkLst>
        <pc:spChg chg="del">
          <ac:chgData name="Weifeng Xu" userId="e7aed605-a3dd-4d5a-a692-a87037af107b" providerId="ADAL" clId="{A4CA56D5-47CB-484F-8DE2-B0FAB0B6CF57}" dt="2021-08-11T01:22:09.625" v="671" actId="478"/>
          <ac:spMkLst>
            <pc:docMk/>
            <pc:sldMk cId="593528442" sldId="423"/>
            <ac:spMk id="3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2-09-11T13:34:45.503" v="2968" actId="20577"/>
          <ac:spMkLst>
            <pc:docMk/>
            <pc:sldMk cId="593528442" sldId="423"/>
            <ac:spMk id="5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1:22:29.006" v="673" actId="1076"/>
          <ac:spMkLst>
            <pc:docMk/>
            <pc:sldMk cId="593528442" sldId="423"/>
            <ac:spMk id="6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2-08-25T18:28:13.750" v="2581" actId="1076"/>
          <ac:spMkLst>
            <pc:docMk/>
            <pc:sldMk cId="593528442" sldId="423"/>
            <ac:spMk id="8" creationId="{00000000-0000-0000-0000-000000000000}"/>
          </ac:spMkLst>
        </pc:spChg>
        <pc:spChg chg="del">
          <ac:chgData name="Weifeng Xu" userId="e7aed605-a3dd-4d5a-a692-a87037af107b" providerId="ADAL" clId="{A4CA56D5-47CB-484F-8DE2-B0FAB0B6CF57}" dt="2022-08-25T18:26:38.845" v="2571" actId="478"/>
          <ac:spMkLst>
            <pc:docMk/>
            <pc:sldMk cId="593528442" sldId="423"/>
            <ac:spMk id="9" creationId="{00000000-0000-0000-0000-000000000000}"/>
          </ac:spMkLst>
        </pc:spChg>
        <pc:spChg chg="add del">
          <ac:chgData name="Weifeng Xu" userId="e7aed605-a3dd-4d5a-a692-a87037af107b" providerId="ADAL" clId="{A4CA56D5-47CB-484F-8DE2-B0FAB0B6CF57}" dt="2022-08-25T18:27:56.146" v="2577" actId="22"/>
          <ac:spMkLst>
            <pc:docMk/>
            <pc:sldMk cId="593528442" sldId="423"/>
            <ac:spMk id="13" creationId="{03058E6E-BF88-7EF9-A528-281266EF6EB4}"/>
          </ac:spMkLst>
        </pc:spChg>
        <pc:spChg chg="add mod">
          <ac:chgData name="Weifeng Xu" userId="e7aed605-a3dd-4d5a-a692-a87037af107b" providerId="ADAL" clId="{A4CA56D5-47CB-484F-8DE2-B0FAB0B6CF57}" dt="2022-08-25T18:30:51.648" v="2600" actId="1582"/>
          <ac:spMkLst>
            <pc:docMk/>
            <pc:sldMk cId="593528442" sldId="423"/>
            <ac:spMk id="23" creationId="{7B88F105-2602-A05C-AA56-70F076A3C038}"/>
          </ac:spMkLst>
        </pc:spChg>
        <pc:spChg chg="add mod">
          <ac:chgData name="Weifeng Xu" userId="e7aed605-a3dd-4d5a-a692-a87037af107b" providerId="ADAL" clId="{A4CA56D5-47CB-484F-8DE2-B0FAB0B6CF57}" dt="2022-08-25T18:32:28.755" v="2650" actId="208"/>
          <ac:spMkLst>
            <pc:docMk/>
            <pc:sldMk cId="593528442" sldId="423"/>
            <ac:spMk id="30" creationId="{E7F748DB-9433-8762-6E16-27465355D984}"/>
          </ac:spMkLst>
        </pc:spChg>
        <pc:grpChg chg="del mod">
          <ac:chgData name="Weifeng Xu" userId="e7aed605-a3dd-4d5a-a692-a87037af107b" providerId="ADAL" clId="{A4CA56D5-47CB-484F-8DE2-B0FAB0B6CF57}" dt="2022-08-25T18:29:51.624" v="2584"/>
          <ac:grpSpMkLst>
            <pc:docMk/>
            <pc:sldMk cId="593528442" sldId="423"/>
            <ac:grpSpMk id="10" creationId="{D349E29D-EDAD-7471-35FB-FABCF55F9B08}"/>
          </ac:grpSpMkLst>
        </pc:grpChg>
        <pc:grpChg chg="del mod">
          <ac:chgData name="Weifeng Xu" userId="e7aed605-a3dd-4d5a-a692-a87037af107b" providerId="ADAL" clId="{A4CA56D5-47CB-484F-8DE2-B0FAB0B6CF57}" dt="2022-09-11T13:29:16.168" v="2904"/>
          <ac:grpSpMkLst>
            <pc:docMk/>
            <pc:sldMk cId="593528442" sldId="423"/>
            <ac:grpSpMk id="11" creationId="{5DC48DAF-99C4-D525-CCD5-8F9960880CC9}"/>
          </ac:grpSpMkLst>
        </pc:grpChg>
        <pc:grpChg chg="del mod">
          <ac:chgData name="Weifeng Xu" userId="e7aed605-a3dd-4d5a-a692-a87037af107b" providerId="ADAL" clId="{A4CA56D5-47CB-484F-8DE2-B0FAB0B6CF57}" dt="2022-09-11T13:29:21.530" v="2907"/>
          <ac:grpSpMkLst>
            <pc:docMk/>
            <pc:sldMk cId="593528442" sldId="423"/>
            <ac:grpSpMk id="16" creationId="{17243D7E-4422-AE46-EBE4-2A2F49B9C239}"/>
          </ac:grpSpMkLst>
        </pc:grpChg>
        <pc:grpChg chg="del mod">
          <ac:chgData name="Weifeng Xu" userId="e7aed605-a3dd-4d5a-a692-a87037af107b" providerId="ADAL" clId="{A4CA56D5-47CB-484F-8DE2-B0FAB0B6CF57}" dt="2022-08-25T18:31:26.878" v="2603"/>
          <ac:grpSpMkLst>
            <pc:docMk/>
            <pc:sldMk cId="593528442" sldId="423"/>
            <ac:grpSpMk id="16" creationId="{C3DB0305-A0F9-8B80-CB60-13349DF28BCB}"/>
          </ac:grpSpMkLst>
        </pc:grpChg>
        <pc:grpChg chg="mod">
          <ac:chgData name="Weifeng Xu" userId="e7aed605-a3dd-4d5a-a692-a87037af107b" providerId="ADAL" clId="{A4CA56D5-47CB-484F-8DE2-B0FAB0B6CF57}" dt="2022-09-11T13:29:21.530" v="2907"/>
          <ac:grpSpMkLst>
            <pc:docMk/>
            <pc:sldMk cId="593528442" sldId="423"/>
            <ac:grpSpMk id="19" creationId="{C935288A-EA0D-0F29-8A59-CC9B9E378E47}"/>
          </ac:grpSpMkLst>
        </pc:grpChg>
        <pc:grpChg chg="add del mod">
          <ac:chgData name="Weifeng Xu" userId="e7aed605-a3dd-4d5a-a692-a87037af107b" providerId="ADAL" clId="{A4CA56D5-47CB-484F-8DE2-B0FAB0B6CF57}" dt="2022-08-25T18:30:04.924" v="2594"/>
          <ac:grpSpMkLst>
            <pc:docMk/>
            <pc:sldMk cId="593528442" sldId="423"/>
            <ac:grpSpMk id="20" creationId="{5BF72E40-3BDE-86F6-BFCE-0C750A110840}"/>
          </ac:grpSpMkLst>
        </pc:grpChg>
        <pc:grpChg chg="mod">
          <ac:chgData name="Weifeng Xu" userId="e7aed605-a3dd-4d5a-a692-a87037af107b" providerId="ADAL" clId="{A4CA56D5-47CB-484F-8DE2-B0FAB0B6CF57}" dt="2022-09-11T13:29:46.839" v="2910"/>
          <ac:grpSpMkLst>
            <pc:docMk/>
            <pc:sldMk cId="593528442" sldId="423"/>
            <ac:grpSpMk id="22" creationId="{304CD0AB-8391-8058-A351-7D2ECEFF0727}"/>
          </ac:grpSpMkLst>
        </pc:grpChg>
        <pc:grpChg chg="mod">
          <ac:chgData name="Weifeng Xu" userId="e7aed605-a3dd-4d5a-a692-a87037af107b" providerId="ADAL" clId="{A4CA56D5-47CB-484F-8DE2-B0FAB0B6CF57}" dt="2022-08-25T18:30:04.764" v="2592"/>
          <ac:grpSpMkLst>
            <pc:docMk/>
            <pc:sldMk cId="593528442" sldId="423"/>
            <ac:grpSpMk id="22" creationId="{56B5D022-5EFE-535C-72B4-875D2E19E384}"/>
          </ac:grpSpMkLst>
        </pc:grpChg>
        <pc:grpChg chg="add del mod">
          <ac:chgData name="Weifeng Xu" userId="e7aed605-a3dd-4d5a-a692-a87037af107b" providerId="ADAL" clId="{A4CA56D5-47CB-484F-8DE2-B0FAB0B6CF57}" dt="2022-09-11T13:28:29.875" v="2897" actId="478"/>
          <ac:grpSpMkLst>
            <pc:docMk/>
            <pc:sldMk cId="593528442" sldId="423"/>
            <ac:grpSpMk id="26" creationId="{9B04CFE6-45BA-2173-6630-EB5F04741E63}"/>
          </ac:grpSpMkLst>
        </pc:grpChg>
        <pc:picChg chg="add mod">
          <ac:chgData name="Weifeng Xu" userId="e7aed605-a3dd-4d5a-a692-a87037af107b" providerId="ADAL" clId="{A4CA56D5-47CB-484F-8DE2-B0FAB0B6CF57}" dt="2022-08-25T18:28:11.242" v="2580" actId="1076"/>
          <ac:picMkLst>
            <pc:docMk/>
            <pc:sldMk cId="593528442" sldId="423"/>
            <ac:picMk id="1026" creationId="{FE6DF8F6-7A7C-C6ED-EDB0-0BD15B33A6BF}"/>
          </ac:picMkLst>
        </pc:picChg>
        <pc:picChg chg="mod">
          <ac:chgData name="Weifeng Xu" userId="e7aed605-a3dd-4d5a-a692-a87037af107b" providerId="ADAL" clId="{A4CA56D5-47CB-484F-8DE2-B0FAB0B6CF57}" dt="2022-08-25T18:27:47.799" v="2574" actId="1076"/>
          <ac:picMkLst>
            <pc:docMk/>
            <pc:sldMk cId="593528442" sldId="423"/>
            <ac:picMk id="5124" creationId="{00000000-0000-0000-0000-000000000000}"/>
          </ac:picMkLst>
        </pc:pic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2" creationId="{3B23270C-F81C-7A1C-4A91-D8805FF321BF}"/>
          </ac:inkMkLst>
        </pc:ink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3" creationId="{7FFF93A0-2CB5-3E8F-33B3-4561B7EB2825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9" creationId="{B7A98AF7-DB60-1C8C-4E10-57662ECD0B82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0" creationId="{37082BA5-1B95-5DF5-7576-0A7387F323D2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2" creationId="{F9A4A9B5-FB45-BF1E-9964-F376E7EAF3B3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3" creationId="{63FBDCA0-E8F0-C435-5E33-95A5A4470E7D}"/>
          </ac:inkMkLst>
        </pc:ink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14" creationId="{2308E3F1-5AF5-04A1-7B63-DFA9137F42BA}"/>
          </ac:inkMkLst>
        </pc:ink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15" creationId="{7FBFD9C0-D874-A35B-7782-6374AB4DEC87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7" creationId="{7937D4E0-558D-E615-7E07-F8BE45A9669C}"/>
          </ac:inkMkLst>
        </pc:inkChg>
        <pc:inkChg chg="add del">
          <ac:chgData name="Weifeng Xu" userId="e7aed605-a3dd-4d5a-a692-a87037af107b" providerId="ADAL" clId="{A4CA56D5-47CB-484F-8DE2-B0FAB0B6CF57}" dt="2022-08-25T18:30:05.698" v="2596" actId="9405"/>
          <ac:inkMkLst>
            <pc:docMk/>
            <pc:sldMk cId="593528442" sldId="423"/>
            <ac:inkMk id="17" creationId="{FD60F2AE-D109-2809-5C96-91BD5B1F1438}"/>
          </ac:inkMkLst>
        </pc:inkChg>
        <pc:inkChg chg="add del mod">
          <ac:chgData name="Weifeng Xu" userId="e7aed605-a3dd-4d5a-a692-a87037af107b" providerId="ADAL" clId="{A4CA56D5-47CB-484F-8DE2-B0FAB0B6CF57}" dt="2022-08-25T18:30:05.300" v="2595" actId="9405"/>
          <ac:inkMkLst>
            <pc:docMk/>
            <pc:sldMk cId="593528442" sldId="423"/>
            <ac:inkMk id="18" creationId="{99AB4565-7393-9DA4-9A24-A57BE5D17C9E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8" creationId="{E8ED466C-69C2-BA62-6441-AC971457358A}"/>
          </ac:inkMkLst>
        </pc:inkChg>
        <pc:inkChg chg="add del mod">
          <ac:chgData name="Weifeng Xu" userId="e7aed605-a3dd-4d5a-a692-a87037af107b" providerId="ADAL" clId="{A4CA56D5-47CB-484F-8DE2-B0FAB0B6CF57}" dt="2022-08-25T18:30:04.924" v="2594"/>
          <ac:inkMkLst>
            <pc:docMk/>
            <pc:sldMk cId="593528442" sldId="423"/>
            <ac:inkMk id="19" creationId="{77DECFF6-3A88-78AF-A96A-9FB7B3682306}"/>
          </ac:inkMkLst>
        </pc:inkChg>
        <pc:inkChg chg="add mod">
          <ac:chgData name="Weifeng Xu" userId="e7aed605-a3dd-4d5a-a692-a87037af107b" providerId="ADAL" clId="{A4CA56D5-47CB-484F-8DE2-B0FAB0B6CF57}" dt="2022-09-11T13:29:46.839" v="2910"/>
          <ac:inkMkLst>
            <pc:docMk/>
            <pc:sldMk cId="593528442" sldId="423"/>
            <ac:inkMk id="20" creationId="{36C74837-52E4-FFC5-EB81-1805A3958D18}"/>
          </ac:inkMkLst>
        </pc:inkChg>
        <pc:inkChg chg="add del mod">
          <ac:chgData name="Weifeng Xu" userId="e7aed605-a3dd-4d5a-a692-a87037af107b" providerId="ADAL" clId="{A4CA56D5-47CB-484F-8DE2-B0FAB0B6CF57}" dt="2022-08-25T18:30:04.764" v="2592"/>
          <ac:inkMkLst>
            <pc:docMk/>
            <pc:sldMk cId="593528442" sldId="423"/>
            <ac:inkMk id="21" creationId="{432764ED-BFF8-C6CF-4CF8-8B17A7FB58C4}"/>
          </ac:inkMkLst>
        </pc:inkChg>
        <pc:inkChg chg="add mod">
          <ac:chgData name="Weifeng Xu" userId="e7aed605-a3dd-4d5a-a692-a87037af107b" providerId="ADAL" clId="{A4CA56D5-47CB-484F-8DE2-B0FAB0B6CF57}" dt="2022-09-11T13:29:46.839" v="2910"/>
          <ac:inkMkLst>
            <pc:docMk/>
            <pc:sldMk cId="593528442" sldId="423"/>
            <ac:inkMk id="21" creationId="{ABFD8A36-7F18-6D9E-665D-4A0A17C63200}"/>
          </ac:inkMkLst>
        </pc:ink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25" creationId="{721246D5-E978-64DF-8AA7-E49E25E28334}"/>
          </ac:inkMkLst>
        </pc:inkChg>
        <pc:inkChg chg="add del">
          <ac:chgData name="Weifeng Xu" userId="e7aed605-a3dd-4d5a-a692-a87037af107b" providerId="ADAL" clId="{A4CA56D5-47CB-484F-8DE2-B0FAB0B6CF57}" dt="2022-09-11T13:28:30.034" v="2898" actId="478"/>
          <ac:inkMkLst>
            <pc:docMk/>
            <pc:sldMk cId="593528442" sldId="423"/>
            <ac:inkMk id="27" creationId="{421734D7-BFDF-40B6-F493-E810FCD55EF4}"/>
          </ac:inkMkLst>
        </pc:inkChg>
        <pc:inkChg chg="add del">
          <ac:chgData name="Weifeng Xu" userId="e7aed605-a3dd-4d5a-a692-a87037af107b" providerId="ADAL" clId="{A4CA56D5-47CB-484F-8DE2-B0FAB0B6CF57}" dt="2022-08-25T18:31:32.128" v="2606" actId="9405"/>
          <ac:inkMkLst>
            <pc:docMk/>
            <pc:sldMk cId="593528442" sldId="423"/>
            <ac:inkMk id="28" creationId="{5C224AF1-F66E-6645-F67F-AF234AA626B1}"/>
          </ac:inkMkLst>
        </pc:inkChg>
        <pc:inkChg chg="add del">
          <ac:chgData name="Weifeng Xu" userId="e7aed605-a3dd-4d5a-a692-a87037af107b" providerId="ADAL" clId="{A4CA56D5-47CB-484F-8DE2-B0FAB0B6CF57}" dt="2022-08-25T18:31:43.071" v="2608" actId="9405"/>
          <ac:inkMkLst>
            <pc:docMk/>
            <pc:sldMk cId="593528442" sldId="423"/>
            <ac:inkMk id="29" creationId="{F074EFFD-EBAB-C704-5E81-5AF0288A9A55}"/>
          </ac:inkMkLst>
        </pc:inkChg>
        <pc:cxnChg chg="mod">
          <ac:chgData name="Weifeng Xu" userId="e7aed605-a3dd-4d5a-a692-a87037af107b" providerId="ADAL" clId="{A4CA56D5-47CB-484F-8DE2-B0FAB0B6CF57}" dt="2022-08-25T18:30:55.442" v="2601" actId="14100"/>
          <ac:cxnSpMkLst>
            <pc:docMk/>
            <pc:sldMk cId="593528442" sldId="423"/>
            <ac:cxnSpMk id="7" creationId="{00000000-0000-0000-0000-000000000000}"/>
          </ac:cxnSpMkLst>
        </pc:cxnChg>
      </pc:sldChg>
      <pc:sldChg chg="delSp modSp add mod ord">
        <pc:chgData name="Weifeng Xu" userId="e7aed605-a3dd-4d5a-a692-a87037af107b" providerId="ADAL" clId="{A4CA56D5-47CB-484F-8DE2-B0FAB0B6CF57}" dt="2022-08-29T13:01:07.412" v="2871" actId="20577"/>
        <pc:sldMkLst>
          <pc:docMk/>
          <pc:sldMk cId="1429759575" sldId="427"/>
        </pc:sldMkLst>
        <pc:spChg chg="del">
          <ac:chgData name="Weifeng Xu" userId="e7aed605-a3dd-4d5a-a692-a87037af107b" providerId="ADAL" clId="{A4CA56D5-47CB-484F-8DE2-B0FAB0B6CF57}" dt="2021-08-10T21:29:31.822" v="176" actId="478"/>
          <ac:spMkLst>
            <pc:docMk/>
            <pc:sldMk cId="1429759575" sldId="427"/>
            <ac:spMk id="2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3:57.337" v="275" actId="20577"/>
          <ac:spMkLst>
            <pc:docMk/>
            <pc:sldMk cId="1429759575" sldId="427"/>
            <ac:spMk id="4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2-08-29T13:01:07.412" v="2871" actId="20577"/>
          <ac:spMkLst>
            <pc:docMk/>
            <pc:sldMk cId="1429759575" sldId="427"/>
            <ac:spMk id="5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0T21:29:35.632" v="177" actId="1076"/>
          <ac:spMkLst>
            <pc:docMk/>
            <pc:sldMk cId="1429759575" sldId="427"/>
            <ac:spMk id="6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29:58.371" v="179" actId="1076"/>
          <ac:picMkLst>
            <pc:docMk/>
            <pc:sldMk cId="1429759575" sldId="427"/>
            <ac:picMk id="4100" creationId="{00000000-0000-0000-0000-000000000000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1-08-22T14:22:59.325" v="1822" actId="700"/>
        <pc:sldMkLst>
          <pc:docMk/>
          <pc:sldMk cId="1159618598" sldId="428"/>
        </pc:sldMkLst>
        <pc:spChg chg="del mod">
          <ac:chgData name="Weifeng Xu" userId="e7aed605-a3dd-4d5a-a692-a87037af107b" providerId="ADAL" clId="{A4CA56D5-47CB-484F-8DE2-B0FAB0B6CF57}" dt="2021-08-22T14:22:59.325" v="1822" actId="700"/>
          <ac:spMkLst>
            <pc:docMk/>
            <pc:sldMk cId="1159618598" sldId="428"/>
            <ac:spMk id="2" creationId="{03CC167E-A2A6-45FA-8243-2E2D0A4470C5}"/>
          </ac:spMkLst>
        </pc:spChg>
        <pc:spChg chg="add mod">
          <ac:chgData name="Weifeng Xu" userId="e7aed605-a3dd-4d5a-a692-a87037af107b" providerId="ADAL" clId="{A4CA56D5-47CB-484F-8DE2-B0FAB0B6CF57}" dt="2021-08-11T00:33:54.082" v="374" actId="1076"/>
          <ac:spMkLst>
            <pc:docMk/>
            <pc:sldMk cId="1159618598" sldId="428"/>
            <ac:spMk id="5" creationId="{CA56C7D5-67D4-4354-8020-CF79451F25C5}"/>
          </ac:spMkLst>
        </pc:spChg>
        <pc:picChg chg="add mod">
          <ac:chgData name="Weifeng Xu" userId="e7aed605-a3dd-4d5a-a692-a87037af107b" providerId="ADAL" clId="{A4CA56D5-47CB-484F-8DE2-B0FAB0B6CF57}" dt="2021-08-11T00:33:12.695" v="348" actId="1076"/>
          <ac:picMkLst>
            <pc:docMk/>
            <pc:sldMk cId="1159618598" sldId="428"/>
            <ac:picMk id="3" creationId="{05B1F483-29FE-42DF-A908-82E0CF58CFBD}"/>
          </ac:picMkLst>
        </pc:picChg>
        <pc:picChg chg="add mod">
          <ac:chgData name="Weifeng Xu" userId="e7aed605-a3dd-4d5a-a692-a87037af107b" providerId="ADAL" clId="{A4CA56D5-47CB-484F-8DE2-B0FAB0B6CF57}" dt="2021-08-11T00:33:14.559" v="349" actId="1076"/>
          <ac:picMkLst>
            <pc:docMk/>
            <pc:sldMk cId="1159618598" sldId="428"/>
            <ac:picMk id="4" creationId="{4B2DA623-344A-40A0-899F-32A9A3D52D5E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1-08-21T15:12:29.378" v="1783" actId="208"/>
        <pc:sldMkLst>
          <pc:docMk/>
          <pc:sldMk cId="1861126999" sldId="429"/>
        </pc:sldMkLst>
        <pc:spChg chg="del">
          <ac:chgData name="Weifeng Xu" userId="e7aed605-a3dd-4d5a-a692-a87037af107b" providerId="ADAL" clId="{A4CA56D5-47CB-484F-8DE2-B0FAB0B6CF57}" dt="2021-08-11T00:36:45" v="376" actId="700"/>
          <ac:spMkLst>
            <pc:docMk/>
            <pc:sldMk cId="1861126999" sldId="429"/>
            <ac:spMk id="2" creationId="{B44548F4-EC13-4575-A0B0-A37083AF85EF}"/>
          </ac:spMkLst>
        </pc:spChg>
        <pc:spChg chg="add mod">
          <ac:chgData name="Weifeng Xu" userId="e7aed605-a3dd-4d5a-a692-a87037af107b" providerId="ADAL" clId="{A4CA56D5-47CB-484F-8DE2-B0FAB0B6CF57}" dt="2021-08-11T00:53:38.744" v="555" actId="1076"/>
          <ac:spMkLst>
            <pc:docMk/>
            <pc:sldMk cId="1861126999" sldId="429"/>
            <ac:spMk id="4" creationId="{7817D645-6EEE-4120-AA69-2DFDD098BEC8}"/>
          </ac:spMkLst>
        </pc:spChg>
        <pc:spChg chg="add mod">
          <ac:chgData name="Weifeng Xu" userId="e7aed605-a3dd-4d5a-a692-a87037af107b" providerId="ADAL" clId="{A4CA56D5-47CB-484F-8DE2-B0FAB0B6CF57}" dt="2021-08-11T00:52:23.381" v="549" actId="1582"/>
          <ac:spMkLst>
            <pc:docMk/>
            <pc:sldMk cId="1861126999" sldId="429"/>
            <ac:spMk id="11" creationId="{6A53EDA8-50B5-4F50-A50E-890D13AE9A96}"/>
          </ac:spMkLst>
        </pc:spChg>
        <pc:spChg chg="add mod">
          <ac:chgData name="Weifeng Xu" userId="e7aed605-a3dd-4d5a-a692-a87037af107b" providerId="ADAL" clId="{A4CA56D5-47CB-484F-8DE2-B0FAB0B6CF57}" dt="2021-08-11T00:54:43.846" v="574" actId="1076"/>
          <ac:spMkLst>
            <pc:docMk/>
            <pc:sldMk cId="1861126999" sldId="429"/>
            <ac:spMk id="15" creationId="{30CC8167-70CF-4BDB-A9D0-0F3991B02B2D}"/>
          </ac:spMkLst>
        </pc:spChg>
        <pc:picChg chg="add mod">
          <ac:chgData name="Weifeng Xu" userId="e7aed605-a3dd-4d5a-a692-a87037af107b" providerId="ADAL" clId="{A4CA56D5-47CB-484F-8DE2-B0FAB0B6CF57}" dt="2021-08-11T00:42:24.049" v="429" actId="1076"/>
          <ac:picMkLst>
            <pc:docMk/>
            <pc:sldMk cId="1861126999" sldId="429"/>
            <ac:picMk id="3" creationId="{F7EBBF2E-8A87-4098-83B9-CAF18D46F544}"/>
          </ac:picMkLst>
        </pc:picChg>
        <pc:cxnChg chg="add mod">
          <ac:chgData name="Weifeng Xu" userId="e7aed605-a3dd-4d5a-a692-a87037af107b" providerId="ADAL" clId="{A4CA56D5-47CB-484F-8DE2-B0FAB0B6CF57}" dt="2021-08-21T15:12:29.378" v="1783" actId="208"/>
          <ac:cxnSpMkLst>
            <pc:docMk/>
            <pc:sldMk cId="1861126999" sldId="429"/>
            <ac:cxnSpMk id="6" creationId="{3519A89B-898D-4745-8FE4-FF443B1BB0E8}"/>
          </ac:cxnSpMkLst>
        </pc:cxnChg>
        <pc:cxnChg chg="add del">
          <ac:chgData name="Weifeng Xu" userId="e7aed605-a3dd-4d5a-a692-a87037af107b" providerId="ADAL" clId="{A4CA56D5-47CB-484F-8DE2-B0FAB0B6CF57}" dt="2021-08-11T00:44:02.384" v="441" actId="478"/>
          <ac:cxnSpMkLst>
            <pc:docMk/>
            <pc:sldMk cId="1861126999" sldId="429"/>
            <ac:cxnSpMk id="10" creationId="{136E2043-0D14-4C54-ABE1-4090A1DAE752}"/>
          </ac:cxnSpMkLst>
        </pc:cxnChg>
        <pc:cxnChg chg="add mod">
          <ac:chgData name="Weifeng Xu" userId="e7aed605-a3dd-4d5a-a692-a87037af107b" providerId="ADAL" clId="{A4CA56D5-47CB-484F-8DE2-B0FAB0B6CF57}" dt="2021-08-11T00:52:54.144" v="553" actId="208"/>
          <ac:cxnSpMkLst>
            <pc:docMk/>
            <pc:sldMk cId="1861126999" sldId="429"/>
            <ac:cxnSpMk id="13" creationId="{98A8732D-0E94-473F-8E93-F7CC44AFD76B}"/>
          </ac:cxnSpMkLst>
        </pc:cxnChg>
      </pc:sldChg>
      <pc:sldChg chg="addSp modSp new mod ord">
        <pc:chgData name="Weifeng Xu" userId="e7aed605-a3dd-4d5a-a692-a87037af107b" providerId="ADAL" clId="{A4CA56D5-47CB-484F-8DE2-B0FAB0B6CF57}" dt="2023-02-05T01:46:17.942" v="3000" actId="20577"/>
        <pc:sldMkLst>
          <pc:docMk/>
          <pc:sldMk cId="2182210702" sldId="430"/>
        </pc:sldMkLst>
        <pc:spChg chg="add mod">
          <ac:chgData name="Weifeng Xu" userId="e7aed605-a3dd-4d5a-a692-a87037af107b" providerId="ADAL" clId="{A4CA56D5-47CB-484F-8DE2-B0FAB0B6CF57}" dt="2022-08-25T18:19:14.385" v="2558" actId="1076"/>
          <ac:spMkLst>
            <pc:docMk/>
            <pc:sldMk cId="2182210702" sldId="430"/>
            <ac:spMk id="3" creationId="{A5F098FD-17F4-4C71-8F4F-8B21CF8A2B97}"/>
          </ac:spMkLst>
        </pc:spChg>
        <pc:spChg chg="add mod">
          <ac:chgData name="Weifeng Xu" userId="e7aed605-a3dd-4d5a-a692-a87037af107b" providerId="ADAL" clId="{A4CA56D5-47CB-484F-8DE2-B0FAB0B6CF57}" dt="2023-02-05T01:45:57.894" v="2996" actId="1076"/>
          <ac:spMkLst>
            <pc:docMk/>
            <pc:sldMk cId="2182210702" sldId="430"/>
            <ac:spMk id="4" creationId="{08CB43CB-6DE9-083C-C47D-3BA516758114}"/>
          </ac:spMkLst>
        </pc:spChg>
        <pc:spChg chg="add mod">
          <ac:chgData name="Weifeng Xu" userId="e7aed605-a3dd-4d5a-a692-a87037af107b" providerId="ADAL" clId="{A4CA56D5-47CB-484F-8DE2-B0FAB0B6CF57}" dt="2023-02-05T01:46:17.942" v="3000" actId="20577"/>
          <ac:spMkLst>
            <pc:docMk/>
            <pc:sldMk cId="2182210702" sldId="430"/>
            <ac:spMk id="7" creationId="{932A5FBF-2D18-4521-74B8-70FD1706D7A6}"/>
          </ac:spMkLst>
        </pc:spChg>
        <pc:picChg chg="add mod">
          <ac:chgData name="Weifeng Xu" userId="e7aed605-a3dd-4d5a-a692-a87037af107b" providerId="ADAL" clId="{A4CA56D5-47CB-484F-8DE2-B0FAB0B6CF57}" dt="2021-08-11T00:43:25.404" v="439" actId="1076"/>
          <ac:picMkLst>
            <pc:docMk/>
            <pc:sldMk cId="2182210702" sldId="430"/>
            <ac:picMk id="2" creationId="{A4810D98-CDF4-4551-80F7-3E5E1FBE739F}"/>
          </ac:picMkLst>
        </pc:picChg>
        <pc:picChg chg="add mod">
          <ac:chgData name="Weifeng Xu" userId="e7aed605-a3dd-4d5a-a692-a87037af107b" providerId="ADAL" clId="{A4CA56D5-47CB-484F-8DE2-B0FAB0B6CF57}" dt="2022-08-25T18:20:11.872" v="2562" actId="14100"/>
          <ac:picMkLst>
            <pc:docMk/>
            <pc:sldMk cId="2182210702" sldId="430"/>
            <ac:picMk id="6" creationId="{D043B81E-0572-01DA-791C-82C8E40E48A0}"/>
          </ac:picMkLst>
        </pc:picChg>
        <pc:cxnChg chg="add mod">
          <ac:chgData name="Weifeng Xu" userId="e7aed605-a3dd-4d5a-a692-a87037af107b" providerId="ADAL" clId="{A4CA56D5-47CB-484F-8DE2-B0FAB0B6CF57}" dt="2021-08-11T00:44:49.398" v="467" actId="13822"/>
          <ac:cxnSpMkLst>
            <pc:docMk/>
            <pc:sldMk cId="2182210702" sldId="430"/>
            <ac:cxnSpMk id="5" creationId="{68D070A5-A034-46C9-A72C-EB8E8038D08B}"/>
          </ac:cxnSpMkLst>
        </pc:cxnChg>
        <pc:cxnChg chg="add mod">
          <ac:chgData name="Weifeng Xu" userId="e7aed605-a3dd-4d5a-a692-a87037af107b" providerId="ADAL" clId="{A4CA56D5-47CB-484F-8DE2-B0FAB0B6CF57}" dt="2022-08-25T18:20:36.466" v="2564" actId="13822"/>
          <ac:cxnSpMkLst>
            <pc:docMk/>
            <pc:sldMk cId="2182210702" sldId="430"/>
            <ac:cxnSpMk id="8" creationId="{9454EDEB-6730-198E-36BB-C740084DC1D8}"/>
          </ac:cxnSpMkLst>
        </pc:cxnChg>
      </pc:sldChg>
      <pc:sldChg chg="addSp modSp new mod modNotesTx">
        <pc:chgData name="Weifeng Xu" userId="e7aed605-a3dd-4d5a-a692-a87037af107b" providerId="ADAL" clId="{A4CA56D5-47CB-484F-8DE2-B0FAB0B6CF57}" dt="2022-02-04T01:43:01.928" v="2413"/>
        <pc:sldMkLst>
          <pc:docMk/>
          <pc:sldMk cId="3967940993" sldId="431"/>
        </pc:sldMkLst>
        <pc:spChg chg="add mod">
          <ac:chgData name="Weifeng Xu" userId="e7aed605-a3dd-4d5a-a692-a87037af107b" providerId="ADAL" clId="{A4CA56D5-47CB-484F-8DE2-B0FAB0B6CF57}" dt="2021-08-11T00:45:31.614" v="473" actId="1076"/>
          <ac:spMkLst>
            <pc:docMk/>
            <pc:sldMk cId="3967940993" sldId="431"/>
            <ac:spMk id="3" creationId="{C4E9249F-8123-4CC5-AAFD-3F5AE566D961}"/>
          </ac:spMkLst>
        </pc:spChg>
        <pc:spChg chg="add mod">
          <ac:chgData name="Weifeng Xu" userId="e7aed605-a3dd-4d5a-a692-a87037af107b" providerId="ADAL" clId="{A4CA56D5-47CB-484F-8DE2-B0FAB0B6CF57}" dt="2021-08-11T00:46:40.451" v="516" actId="1076"/>
          <ac:spMkLst>
            <pc:docMk/>
            <pc:sldMk cId="3967940993" sldId="431"/>
            <ac:spMk id="4" creationId="{FFA710C4-C5F4-42B1-8627-4E333127411F}"/>
          </ac:spMkLst>
        </pc:spChg>
        <pc:spChg chg="add mod">
          <ac:chgData name="Weifeng Xu" userId="e7aed605-a3dd-4d5a-a692-a87037af107b" providerId="ADAL" clId="{A4CA56D5-47CB-484F-8DE2-B0FAB0B6CF57}" dt="2021-08-11T00:47:13.188" v="545" actId="20577"/>
          <ac:spMkLst>
            <pc:docMk/>
            <pc:sldMk cId="3967940993" sldId="431"/>
            <ac:spMk id="5" creationId="{A9799A3F-4F5C-40E9-91C5-5CAEE643CE26}"/>
          </ac:spMkLst>
        </pc:spChg>
        <pc:spChg chg="add mod">
          <ac:chgData name="Weifeng Xu" userId="e7aed605-a3dd-4d5a-a692-a87037af107b" providerId="ADAL" clId="{A4CA56D5-47CB-484F-8DE2-B0FAB0B6CF57}" dt="2021-08-11T01:08:59.888" v="611" actId="1076"/>
          <ac:spMkLst>
            <pc:docMk/>
            <pc:sldMk cId="3967940993" sldId="431"/>
            <ac:spMk id="6" creationId="{40269957-7597-43A9-A8B7-7DB2A3F6EA9D}"/>
          </ac:spMkLst>
        </pc:spChg>
        <pc:picChg chg="add mod">
          <ac:chgData name="Weifeng Xu" userId="e7aed605-a3dd-4d5a-a692-a87037af107b" providerId="ADAL" clId="{A4CA56D5-47CB-484F-8DE2-B0FAB0B6CF57}" dt="2021-08-11T00:45:28.044" v="472" actId="1076"/>
          <ac:picMkLst>
            <pc:docMk/>
            <pc:sldMk cId="3967940993" sldId="431"/>
            <ac:picMk id="2" creationId="{838C995C-AB5A-4F7A-821E-429673A4D89B}"/>
          </ac:picMkLst>
        </pc:picChg>
        <pc:picChg chg="add mod">
          <ac:chgData name="Weifeng Xu" userId="e7aed605-a3dd-4d5a-a692-a87037af107b" providerId="ADAL" clId="{A4CA56D5-47CB-484F-8DE2-B0FAB0B6CF57}" dt="2022-02-04T01:42:44.045" v="2411" actId="1076"/>
          <ac:picMkLst>
            <pc:docMk/>
            <pc:sldMk cId="3967940993" sldId="431"/>
            <ac:picMk id="9" creationId="{775520E9-D664-4F48-ACA7-73755858FA01}"/>
          </ac:picMkLst>
        </pc:picChg>
        <pc:cxnChg chg="add mod">
          <ac:chgData name="Weifeng Xu" userId="e7aed605-a3dd-4d5a-a692-a87037af107b" providerId="ADAL" clId="{A4CA56D5-47CB-484F-8DE2-B0FAB0B6CF57}" dt="2021-08-11T01:09:09.063" v="613" actId="13822"/>
          <ac:cxnSpMkLst>
            <pc:docMk/>
            <pc:sldMk cId="3967940993" sldId="431"/>
            <ac:cxnSpMk id="8" creationId="{A14DCB1A-253D-42BC-A976-E2850F59BFD8}"/>
          </ac:cxnSpMkLst>
        </pc:cxnChg>
      </pc:sldChg>
      <pc:sldChg chg="addSp modSp new mod">
        <pc:chgData name="Weifeng Xu" userId="e7aed605-a3dd-4d5a-a692-a87037af107b" providerId="ADAL" clId="{A4CA56D5-47CB-484F-8DE2-B0FAB0B6CF57}" dt="2021-08-11T01:10:59.711" v="617" actId="20577"/>
        <pc:sldMkLst>
          <pc:docMk/>
          <pc:sldMk cId="730846325" sldId="432"/>
        </pc:sldMkLst>
        <pc:spChg chg="add mod">
          <ac:chgData name="Weifeng Xu" userId="e7aed605-a3dd-4d5a-a692-a87037af107b" providerId="ADAL" clId="{A4CA56D5-47CB-484F-8DE2-B0FAB0B6CF57}" dt="2021-08-11T00:55:31.994" v="578" actId="1076"/>
          <ac:spMkLst>
            <pc:docMk/>
            <pc:sldMk cId="730846325" sldId="432"/>
            <ac:spMk id="3" creationId="{6BE36C8B-4E76-478C-A5EA-B5719B862A1D}"/>
          </ac:spMkLst>
        </pc:spChg>
        <pc:spChg chg="add mod">
          <ac:chgData name="Weifeng Xu" userId="e7aed605-a3dd-4d5a-a692-a87037af107b" providerId="ADAL" clId="{A4CA56D5-47CB-484F-8DE2-B0FAB0B6CF57}" dt="2021-08-11T01:10:59.711" v="617" actId="20577"/>
          <ac:spMkLst>
            <pc:docMk/>
            <pc:sldMk cId="730846325" sldId="432"/>
            <ac:spMk id="5" creationId="{0B78CC70-0052-4125-AB8E-8B5879DA825A}"/>
          </ac:spMkLst>
        </pc:spChg>
        <pc:picChg chg="add mod">
          <ac:chgData name="Weifeng Xu" userId="e7aed605-a3dd-4d5a-a692-a87037af107b" providerId="ADAL" clId="{A4CA56D5-47CB-484F-8DE2-B0FAB0B6CF57}" dt="2021-08-11T00:55:13.062" v="576" actId="14100"/>
          <ac:picMkLst>
            <pc:docMk/>
            <pc:sldMk cId="730846325" sldId="432"/>
            <ac:picMk id="2" creationId="{C55EB74F-1B03-4887-A0F7-9ECC5994E252}"/>
          </ac:picMkLst>
        </pc:picChg>
        <pc:cxnChg chg="add mod">
          <ac:chgData name="Weifeng Xu" userId="e7aed605-a3dd-4d5a-a692-a87037af107b" providerId="ADAL" clId="{A4CA56D5-47CB-484F-8DE2-B0FAB0B6CF57}" dt="2021-08-11T00:55:31.994" v="578" actId="1076"/>
          <ac:cxnSpMkLst>
            <pc:docMk/>
            <pc:sldMk cId="730846325" sldId="432"/>
            <ac:cxnSpMk id="4" creationId="{6C427E0D-430D-4A95-93C1-70B640D7E93B}"/>
          </ac:cxnSpMkLst>
        </pc:cxnChg>
      </pc:sldChg>
      <pc:sldChg chg="addSp modSp add mod">
        <pc:chgData name="Weifeng Xu" userId="e7aed605-a3dd-4d5a-a692-a87037af107b" providerId="ADAL" clId="{A4CA56D5-47CB-484F-8DE2-B0FAB0B6CF57}" dt="2022-08-29T13:10:35.388" v="2877" actId="1076"/>
        <pc:sldMkLst>
          <pc:docMk/>
          <pc:sldMk cId="1187390596" sldId="433"/>
        </pc:sldMkLst>
        <pc:spChg chg="add mod">
          <ac:chgData name="Weifeng Xu" userId="e7aed605-a3dd-4d5a-a692-a87037af107b" providerId="ADAL" clId="{A4CA56D5-47CB-484F-8DE2-B0FAB0B6CF57}" dt="2022-08-29T13:10:35.388" v="2877" actId="1076"/>
          <ac:spMkLst>
            <pc:docMk/>
            <pc:sldMk cId="1187390596" sldId="433"/>
            <ac:spMk id="5" creationId="{89E29D3E-8566-41AE-B2FB-17EE28C6D787}"/>
          </ac:spMkLst>
        </pc:spChg>
        <pc:picChg chg="mod">
          <ac:chgData name="Weifeng Xu" userId="e7aed605-a3dd-4d5a-a692-a87037af107b" providerId="ADAL" clId="{A4CA56D5-47CB-484F-8DE2-B0FAB0B6CF57}" dt="2022-08-29T13:10:28.679" v="2875" actId="1076"/>
          <ac:picMkLst>
            <pc:docMk/>
            <pc:sldMk cId="1187390596" sldId="433"/>
            <ac:picMk id="3" creationId="{00000000-0000-0000-0000-000000000000}"/>
          </ac:picMkLst>
        </pc:picChg>
        <pc:picChg chg="mod">
          <ac:chgData name="Weifeng Xu" userId="e7aed605-a3dd-4d5a-a692-a87037af107b" providerId="ADAL" clId="{A4CA56D5-47CB-484F-8DE2-B0FAB0B6CF57}" dt="2022-08-29T13:10:32.257" v="2876" actId="1076"/>
          <ac:picMkLst>
            <pc:docMk/>
            <pc:sldMk cId="1187390596" sldId="433"/>
            <ac:picMk id="9" creationId="{00000000-0000-0000-0000-000000000000}"/>
          </ac:picMkLst>
        </pc:picChg>
      </pc:sldChg>
      <pc:sldChg chg="addSp delSp modSp add mod">
        <pc:chgData name="Weifeng Xu" userId="e7aed605-a3dd-4d5a-a692-a87037af107b" providerId="ADAL" clId="{A4CA56D5-47CB-484F-8DE2-B0FAB0B6CF57}" dt="2022-08-29T13:10:56.612" v="2885" actId="1076"/>
        <pc:sldMkLst>
          <pc:docMk/>
          <pc:sldMk cId="189084197" sldId="438"/>
        </pc:sldMkLst>
        <pc:spChg chg="del">
          <ac:chgData name="Weifeng Xu" userId="e7aed605-a3dd-4d5a-a692-a87037af107b" providerId="ADAL" clId="{A4CA56D5-47CB-484F-8DE2-B0FAB0B6CF57}" dt="2022-08-29T13:10:50.098" v="2881" actId="478"/>
          <ac:spMkLst>
            <pc:docMk/>
            <pc:sldMk cId="189084197" sldId="438"/>
            <ac:spMk id="2" creationId="{00000000-0000-0000-0000-000000000000}"/>
          </ac:spMkLst>
        </pc:spChg>
        <pc:spChg chg="add mod">
          <ac:chgData name="Weifeng Xu" userId="e7aed605-a3dd-4d5a-a692-a87037af107b" providerId="ADAL" clId="{A4CA56D5-47CB-484F-8DE2-B0FAB0B6CF57}" dt="2022-08-29T13:10:56.612" v="2885" actId="1076"/>
          <ac:spMkLst>
            <pc:docMk/>
            <pc:sldMk cId="189084197" sldId="438"/>
            <ac:spMk id="5" creationId="{9A9603F8-6C0F-4944-AA54-669E32463917}"/>
          </ac:spMkLst>
        </pc:spChg>
        <pc:picChg chg="mod">
          <ac:chgData name="Weifeng Xu" userId="e7aed605-a3dd-4d5a-a692-a87037af107b" providerId="ADAL" clId="{A4CA56D5-47CB-484F-8DE2-B0FAB0B6CF57}" dt="2022-08-29T13:10:54.389" v="2884" actId="1076"/>
          <ac:picMkLst>
            <pc:docMk/>
            <pc:sldMk cId="189084197" sldId="438"/>
            <ac:picMk id="4" creationId="{00000000-0000-0000-0000-000000000000}"/>
          </ac:picMkLst>
        </pc:picChg>
      </pc:sldChg>
      <pc:sldChg chg="add del">
        <pc:chgData name="Weifeng Xu" userId="e7aed605-a3dd-4d5a-a692-a87037af107b" providerId="ADAL" clId="{A4CA56D5-47CB-484F-8DE2-B0FAB0B6CF57}" dt="2021-08-11T01:12:25.052" v="619" actId="47"/>
        <pc:sldMkLst>
          <pc:docMk/>
          <pc:sldMk cId="2339261532" sldId="440"/>
        </pc:sldMkLst>
      </pc:sldChg>
      <pc:sldChg chg="add del">
        <pc:chgData name="Weifeng Xu" userId="e7aed605-a3dd-4d5a-a692-a87037af107b" providerId="ADAL" clId="{A4CA56D5-47CB-484F-8DE2-B0FAB0B6CF57}" dt="2021-08-11T01:10:45.404" v="616"/>
        <pc:sldMkLst>
          <pc:docMk/>
          <pc:sldMk cId="2445928380" sldId="441"/>
        </pc:sldMkLst>
      </pc:sldChg>
      <pc:sldChg chg="modSp add mod">
        <pc:chgData name="Weifeng Xu" userId="e7aed605-a3dd-4d5a-a692-a87037af107b" providerId="ADAL" clId="{A4CA56D5-47CB-484F-8DE2-B0FAB0B6CF57}" dt="2021-08-11T01:12:03.020" v="618" actId="6549"/>
        <pc:sldMkLst>
          <pc:docMk/>
          <pc:sldMk cId="3293749384" sldId="444"/>
        </pc:sldMkLst>
        <pc:spChg chg="mod">
          <ac:chgData name="Weifeng Xu" userId="e7aed605-a3dd-4d5a-a692-a87037af107b" providerId="ADAL" clId="{A4CA56D5-47CB-484F-8DE2-B0FAB0B6CF57}" dt="2021-08-11T01:12:03.020" v="618" actId="6549"/>
          <ac:spMkLst>
            <pc:docMk/>
            <pc:sldMk cId="3293749384" sldId="444"/>
            <ac:spMk id="6" creationId="{00000000-0000-0000-0000-000000000000}"/>
          </ac:spMkLst>
        </pc:spChg>
      </pc:sldChg>
      <pc:sldChg chg="delSp modSp add mod">
        <pc:chgData name="Weifeng Xu" userId="e7aed605-a3dd-4d5a-a692-a87037af107b" providerId="ADAL" clId="{A4CA56D5-47CB-484F-8DE2-B0FAB0B6CF57}" dt="2021-08-21T18:54:21.820" v="1786" actId="14100"/>
        <pc:sldMkLst>
          <pc:docMk/>
          <pc:sldMk cId="3984724258" sldId="447"/>
        </pc:sldMkLst>
        <pc:spChg chg="del">
          <ac:chgData name="Weifeng Xu" userId="e7aed605-a3dd-4d5a-a692-a87037af107b" providerId="ADAL" clId="{A4CA56D5-47CB-484F-8DE2-B0FAB0B6CF57}" dt="2021-08-11T01:14:08.906" v="620" actId="478"/>
          <ac:spMkLst>
            <pc:docMk/>
            <pc:sldMk cId="3984724258" sldId="447"/>
            <ac:spMk id="4" creationId="{00000000-0000-0000-0000-000000000000}"/>
          </ac:spMkLst>
        </pc:spChg>
        <pc:cxnChg chg="mod">
          <ac:chgData name="Weifeng Xu" userId="e7aed605-a3dd-4d5a-a692-a87037af107b" providerId="ADAL" clId="{A4CA56D5-47CB-484F-8DE2-B0FAB0B6CF57}" dt="2021-08-21T18:54:21.820" v="1786" actId="14100"/>
          <ac:cxnSpMkLst>
            <pc:docMk/>
            <pc:sldMk cId="3984724258" sldId="447"/>
            <ac:cxnSpMk id="8" creationId="{00000000-0000-0000-0000-000000000000}"/>
          </ac:cxnSpMkLst>
        </pc:cxnChg>
      </pc:sldChg>
      <pc:sldChg chg="addSp delSp modSp new mod modClrScheme chgLayout">
        <pc:chgData name="Weifeng Xu" userId="e7aed605-a3dd-4d5a-a692-a87037af107b" providerId="ADAL" clId="{A4CA56D5-47CB-484F-8DE2-B0FAB0B6CF57}" dt="2021-08-11T01:16:55.569" v="644" actId="20577"/>
        <pc:sldMkLst>
          <pc:docMk/>
          <pc:sldMk cId="3457596351" sldId="448"/>
        </pc:sldMkLst>
        <pc:spChg chg="del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2" creationId="{A839A879-7D9C-4248-ACC4-D674A54AA645}"/>
          </ac:spMkLst>
        </pc:spChg>
        <pc:spChg chg="del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3" creationId="{39B8C9F8-4299-4D81-847D-FA9526D3C7A9}"/>
          </ac:spMkLst>
        </pc:spChg>
        <pc:spChg chg="add mod ord">
          <ac:chgData name="Weifeng Xu" userId="e7aed605-a3dd-4d5a-a692-a87037af107b" providerId="ADAL" clId="{A4CA56D5-47CB-484F-8DE2-B0FAB0B6CF57}" dt="2021-08-11T01:16:55.569" v="644" actId="20577"/>
          <ac:spMkLst>
            <pc:docMk/>
            <pc:sldMk cId="3457596351" sldId="448"/>
            <ac:spMk id="4" creationId="{75A29158-1C64-4CE0-B619-29AE3D56152D}"/>
          </ac:spMkLst>
        </pc:spChg>
        <pc:spChg chg="add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5" creationId="{44D0B53D-281E-4193-A016-504D23D53A8C}"/>
          </ac:spMkLst>
        </pc:spChg>
      </pc:sldChg>
      <pc:sldChg chg="addSp delSp modSp new mod modClrScheme chgLayout">
        <pc:chgData name="Weifeng Xu" userId="e7aed605-a3dd-4d5a-a692-a87037af107b" providerId="ADAL" clId="{A4CA56D5-47CB-484F-8DE2-B0FAB0B6CF57}" dt="2021-08-11T01:18:12.542" v="665" actId="20577"/>
        <pc:sldMkLst>
          <pc:docMk/>
          <pc:sldMk cId="1351668847" sldId="449"/>
        </pc:sldMkLst>
        <pc:spChg chg="del mod ord">
          <ac:chgData name="Weifeng Xu" userId="e7aed605-a3dd-4d5a-a692-a87037af107b" providerId="ADAL" clId="{A4CA56D5-47CB-484F-8DE2-B0FAB0B6CF57}" dt="2021-08-11T01:17:27.036" v="649" actId="700"/>
          <ac:spMkLst>
            <pc:docMk/>
            <pc:sldMk cId="1351668847" sldId="449"/>
            <ac:spMk id="2" creationId="{FD2FA098-BEC3-4E13-AD92-CCE64F55EC03}"/>
          </ac:spMkLst>
        </pc:spChg>
        <pc:spChg chg="add mod ord">
          <ac:chgData name="Weifeng Xu" userId="e7aed605-a3dd-4d5a-a692-a87037af107b" providerId="ADAL" clId="{A4CA56D5-47CB-484F-8DE2-B0FAB0B6CF57}" dt="2021-08-11T01:18:12.542" v="665" actId="20577"/>
          <ac:spMkLst>
            <pc:docMk/>
            <pc:sldMk cId="1351668847" sldId="449"/>
            <ac:spMk id="3" creationId="{ACBB1566-FACA-43F6-8E5F-6CD4FB80E2E2}"/>
          </ac:spMkLst>
        </pc:spChg>
        <pc:spChg chg="add mod ord">
          <ac:chgData name="Weifeng Xu" userId="e7aed605-a3dd-4d5a-a692-a87037af107b" providerId="ADAL" clId="{A4CA56D5-47CB-484F-8DE2-B0FAB0B6CF57}" dt="2021-08-11T01:17:27.036" v="649" actId="700"/>
          <ac:spMkLst>
            <pc:docMk/>
            <pc:sldMk cId="1351668847" sldId="449"/>
            <ac:spMk id="4" creationId="{989DA336-FECE-4500-96C7-7994956678B8}"/>
          </ac:spMkLst>
        </pc:spChg>
      </pc:sldChg>
      <pc:sldChg chg="addSp modSp new mod modClrScheme chgLayout">
        <pc:chgData name="Weifeng Xu" userId="e7aed605-a3dd-4d5a-a692-a87037af107b" providerId="ADAL" clId="{A4CA56D5-47CB-484F-8DE2-B0FAB0B6CF57}" dt="2022-08-25T18:22:40.481" v="2567" actId="20577"/>
        <pc:sldMkLst>
          <pc:docMk/>
          <pc:sldMk cId="56855467" sldId="450"/>
        </pc:sldMkLst>
        <pc:spChg chg="add mod">
          <ac:chgData name="Weifeng Xu" userId="e7aed605-a3dd-4d5a-a692-a87037af107b" providerId="ADAL" clId="{A4CA56D5-47CB-484F-8DE2-B0FAB0B6CF57}" dt="2022-08-25T18:22:40.481" v="2567" actId="20577"/>
          <ac:spMkLst>
            <pc:docMk/>
            <pc:sldMk cId="56855467" sldId="450"/>
            <ac:spMk id="2" creationId="{858A2F4E-513A-4B51-A364-DB3E42E0E0D6}"/>
          </ac:spMkLst>
        </pc:spChg>
        <pc:spChg chg="add mod">
          <ac:chgData name="Weifeng Xu" userId="e7aed605-a3dd-4d5a-a692-a87037af107b" providerId="ADAL" clId="{A4CA56D5-47CB-484F-8DE2-B0FAB0B6CF57}" dt="2021-08-11T01:20:25.237" v="667" actId="700"/>
          <ac:spMkLst>
            <pc:docMk/>
            <pc:sldMk cId="56855467" sldId="450"/>
            <ac:spMk id="3" creationId="{02A4C9D2-31B6-496C-AC48-1E5E60FA9F0F}"/>
          </ac:spMkLst>
        </pc:spChg>
      </pc:sldChg>
      <pc:sldChg chg="delSp add mod">
        <pc:chgData name="Weifeng Xu" userId="e7aed605-a3dd-4d5a-a692-a87037af107b" providerId="ADAL" clId="{A4CA56D5-47CB-484F-8DE2-B0FAB0B6CF57}" dt="2021-08-11T01:22:12.457" v="672" actId="478"/>
        <pc:sldMkLst>
          <pc:docMk/>
          <pc:sldMk cId="1939852994" sldId="451"/>
        </pc:sldMkLst>
        <pc:spChg chg="del">
          <ac:chgData name="Weifeng Xu" userId="e7aed605-a3dd-4d5a-a692-a87037af107b" providerId="ADAL" clId="{A4CA56D5-47CB-484F-8DE2-B0FAB0B6CF57}" dt="2021-08-11T01:22:12.457" v="672" actId="478"/>
          <ac:spMkLst>
            <pc:docMk/>
            <pc:sldMk cId="1939852994" sldId="451"/>
            <ac:spMk id="4" creationId="{00000000-0000-0000-0000-000000000000}"/>
          </ac:spMkLst>
        </pc:spChg>
      </pc:sldChg>
      <pc:sldChg chg="addSp delSp modSp new mod ord modClrScheme chgLayout">
        <pc:chgData name="Weifeng Xu" userId="e7aed605-a3dd-4d5a-a692-a87037af107b" providerId="ADAL" clId="{A4CA56D5-47CB-484F-8DE2-B0FAB0B6CF57}" dt="2022-08-25T18:04:15.172" v="2448" actId="14100"/>
        <pc:sldMkLst>
          <pc:docMk/>
          <pc:sldMk cId="1947422297" sldId="452"/>
        </pc:sldMkLst>
        <pc:spChg chg="del mod ord">
          <ac:chgData name="Weifeng Xu" userId="e7aed605-a3dd-4d5a-a692-a87037af107b" providerId="ADAL" clId="{A4CA56D5-47CB-484F-8DE2-B0FAB0B6CF57}" dt="2021-08-19T21:36:27.166" v="676" actId="700"/>
          <ac:spMkLst>
            <pc:docMk/>
            <pc:sldMk cId="1947422297" sldId="452"/>
            <ac:spMk id="2" creationId="{72C4D7BE-9F51-44FB-B519-B74D602A09E4}"/>
          </ac:spMkLst>
        </pc:spChg>
        <pc:spChg chg="add mod">
          <ac:chgData name="Weifeng Xu" userId="e7aed605-a3dd-4d5a-a692-a87037af107b" providerId="ADAL" clId="{A4CA56D5-47CB-484F-8DE2-B0FAB0B6CF57}" dt="2022-08-25T18:02:06.944" v="2432" actId="207"/>
          <ac:spMkLst>
            <pc:docMk/>
            <pc:sldMk cId="1947422297" sldId="452"/>
            <ac:spMk id="2" creationId="{FA7DE5B5-14EA-6241-44B2-CF3C7EDC8B2A}"/>
          </ac:spMkLst>
        </pc:spChg>
        <pc:spChg chg="del">
          <ac:chgData name="Weifeng Xu" userId="e7aed605-a3dd-4d5a-a692-a87037af107b" providerId="ADAL" clId="{A4CA56D5-47CB-484F-8DE2-B0FAB0B6CF57}" dt="2021-08-19T21:36:27.166" v="676" actId="700"/>
          <ac:spMkLst>
            <pc:docMk/>
            <pc:sldMk cId="1947422297" sldId="452"/>
            <ac:spMk id="3" creationId="{8DF94B44-7CB9-4D15-8A4C-C6165FEE815D}"/>
          </ac:spMkLst>
        </pc:spChg>
        <pc:spChg chg="add mod ord">
          <ac:chgData name="Weifeng Xu" userId="e7aed605-a3dd-4d5a-a692-a87037af107b" providerId="ADAL" clId="{A4CA56D5-47CB-484F-8DE2-B0FAB0B6CF57}" dt="2021-08-19T21:36:35.748" v="702" actId="20577"/>
          <ac:spMkLst>
            <pc:docMk/>
            <pc:sldMk cId="1947422297" sldId="452"/>
            <ac:spMk id="4" creationId="{85F42646-D7AE-4642-9126-6B0BEF577961}"/>
          </ac:spMkLst>
        </pc:spChg>
        <pc:spChg chg="add mod">
          <ac:chgData name="Weifeng Xu" userId="e7aed605-a3dd-4d5a-a692-a87037af107b" providerId="ADAL" clId="{A4CA56D5-47CB-484F-8DE2-B0FAB0B6CF57}" dt="2021-08-19T21:37:38.164" v="717" actId="1076"/>
          <ac:spMkLst>
            <pc:docMk/>
            <pc:sldMk cId="1947422297" sldId="452"/>
            <ac:spMk id="7" creationId="{BB3704EC-B3F0-48B3-BC17-6F524BD713C1}"/>
          </ac:spMkLst>
        </pc:spChg>
        <pc:spChg chg="add mod">
          <ac:chgData name="Weifeng Xu" userId="e7aed605-a3dd-4d5a-a692-a87037af107b" providerId="ADAL" clId="{A4CA56D5-47CB-484F-8DE2-B0FAB0B6CF57}" dt="2021-08-19T21:44:54.980" v="739" actId="6549"/>
          <ac:spMkLst>
            <pc:docMk/>
            <pc:sldMk cId="1947422297" sldId="452"/>
            <ac:spMk id="9" creationId="{CCF42AD5-00C6-4095-8A9B-19D888268CAD}"/>
          </ac:spMkLst>
        </pc:spChg>
        <pc:picChg chg="add mod">
          <ac:chgData name="Weifeng Xu" userId="e7aed605-a3dd-4d5a-a692-a87037af107b" providerId="ADAL" clId="{A4CA56D5-47CB-484F-8DE2-B0FAB0B6CF57}" dt="2021-08-19T21:43:10.923" v="727" actId="1076"/>
          <ac:picMkLst>
            <pc:docMk/>
            <pc:sldMk cId="1947422297" sldId="452"/>
            <ac:picMk id="1026" creationId="{7A76AE59-A0C0-4166-A46E-FE749308B04D}"/>
          </ac:picMkLst>
        </pc:picChg>
        <pc:cxnChg chg="add mod">
          <ac:chgData name="Weifeng Xu" userId="e7aed605-a3dd-4d5a-a692-a87037af107b" providerId="ADAL" clId="{A4CA56D5-47CB-484F-8DE2-B0FAB0B6CF57}" dt="2022-08-25T18:03:20.032" v="2439" actId="14100"/>
          <ac:cxnSpMkLst>
            <pc:docMk/>
            <pc:sldMk cId="1947422297" sldId="452"/>
            <ac:cxnSpMk id="5" creationId="{9BBC5B1B-E5EA-2629-EB9E-6EDD9FDAB0D8}"/>
          </ac:cxnSpMkLst>
        </pc:cxnChg>
        <pc:cxnChg chg="add mod">
          <ac:chgData name="Weifeng Xu" userId="e7aed605-a3dd-4d5a-a692-a87037af107b" providerId="ADAL" clId="{A4CA56D5-47CB-484F-8DE2-B0FAB0B6CF57}" dt="2022-08-25T18:03:39.054" v="2444" actId="14100"/>
          <ac:cxnSpMkLst>
            <pc:docMk/>
            <pc:sldMk cId="1947422297" sldId="452"/>
            <ac:cxnSpMk id="6" creationId="{67B596AD-A614-F0C4-37EC-6BC2E22A59CC}"/>
          </ac:cxnSpMkLst>
        </pc:cxnChg>
        <pc:cxnChg chg="add mod">
          <ac:chgData name="Weifeng Xu" userId="e7aed605-a3dd-4d5a-a692-a87037af107b" providerId="ADAL" clId="{A4CA56D5-47CB-484F-8DE2-B0FAB0B6CF57}" dt="2022-08-25T18:03:42.208" v="2445" actId="14100"/>
          <ac:cxnSpMkLst>
            <pc:docMk/>
            <pc:sldMk cId="1947422297" sldId="452"/>
            <ac:cxnSpMk id="13" creationId="{C82DB859-4C84-7FFD-504D-7963DC9243B5}"/>
          </ac:cxnSpMkLst>
        </pc:cxnChg>
        <pc:cxnChg chg="add mod">
          <ac:chgData name="Weifeng Xu" userId="e7aed605-a3dd-4d5a-a692-a87037af107b" providerId="ADAL" clId="{A4CA56D5-47CB-484F-8DE2-B0FAB0B6CF57}" dt="2022-08-25T18:04:15.172" v="2448" actId="14100"/>
          <ac:cxnSpMkLst>
            <pc:docMk/>
            <pc:sldMk cId="1947422297" sldId="452"/>
            <ac:cxnSpMk id="18" creationId="{5999654D-1B4A-73AB-D5C6-B60C1F0ED619}"/>
          </ac:cxnSpMkLst>
        </pc:cxnChg>
      </pc:sldChg>
      <pc:sldChg chg="addSp delSp modSp new mod ord modClrScheme chgLayout">
        <pc:chgData name="Weifeng Xu" userId="e7aed605-a3dd-4d5a-a692-a87037af107b" providerId="ADAL" clId="{A4CA56D5-47CB-484F-8DE2-B0FAB0B6CF57}" dt="2021-08-21T14:36:11.881" v="1086"/>
        <pc:sldMkLst>
          <pc:docMk/>
          <pc:sldMk cId="3041551094" sldId="453"/>
        </pc:sldMkLst>
        <pc:spChg chg="del">
          <ac:chgData name="Weifeng Xu" userId="e7aed605-a3dd-4d5a-a692-a87037af107b" providerId="ADAL" clId="{A4CA56D5-47CB-484F-8DE2-B0FAB0B6CF57}" dt="2021-08-19T21:40:54.892" v="722" actId="700"/>
          <ac:spMkLst>
            <pc:docMk/>
            <pc:sldMk cId="3041551094" sldId="453"/>
            <ac:spMk id="2" creationId="{3B4B6D3F-921D-40AD-87E4-0BB4C69F30E7}"/>
          </ac:spMkLst>
        </pc:spChg>
        <pc:picChg chg="add mod">
          <ac:chgData name="Weifeng Xu" userId="e7aed605-a3dd-4d5a-a692-a87037af107b" providerId="ADAL" clId="{A4CA56D5-47CB-484F-8DE2-B0FAB0B6CF57}" dt="2021-08-19T21:40:49.059" v="721" actId="962"/>
          <ac:picMkLst>
            <pc:docMk/>
            <pc:sldMk cId="3041551094" sldId="453"/>
            <ac:picMk id="4" creationId="{840B001E-58CB-4C4F-B3EB-56AF65B61030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2-08-29T13:00:25.040" v="2862" actId="6549"/>
        <pc:sldMkLst>
          <pc:docMk/>
          <pc:sldMk cId="3669683899" sldId="454"/>
        </pc:sldMkLst>
        <pc:spChg chg="del">
          <ac:chgData name="Weifeng Xu" userId="e7aed605-a3dd-4d5a-a692-a87037af107b" providerId="ADAL" clId="{A4CA56D5-47CB-484F-8DE2-B0FAB0B6CF57}" dt="2021-08-21T14:28:34.026" v="899" actId="700"/>
          <ac:spMkLst>
            <pc:docMk/>
            <pc:sldMk cId="3669683899" sldId="454"/>
            <ac:spMk id="2" creationId="{A2DB79B6-B67C-4AF0-B906-2F605484F9ED}"/>
          </ac:spMkLst>
        </pc:spChg>
        <pc:spChg chg="add mod">
          <ac:chgData name="Weifeng Xu" userId="e7aed605-a3dd-4d5a-a692-a87037af107b" providerId="ADAL" clId="{A4CA56D5-47CB-484F-8DE2-B0FAB0B6CF57}" dt="2021-08-21T14:30:10.259" v="949" actId="207"/>
          <ac:spMkLst>
            <pc:docMk/>
            <pc:sldMk cId="3669683899" sldId="454"/>
            <ac:spMk id="4" creationId="{56FFA25F-9388-4177-9610-CFBBA1947005}"/>
          </ac:spMkLst>
        </pc:spChg>
        <pc:spChg chg="add mod">
          <ac:chgData name="Weifeng Xu" userId="e7aed605-a3dd-4d5a-a692-a87037af107b" providerId="ADAL" clId="{A4CA56D5-47CB-484F-8DE2-B0FAB0B6CF57}" dt="2021-08-21T14:30:27.039" v="967" actId="20577"/>
          <ac:spMkLst>
            <pc:docMk/>
            <pc:sldMk cId="3669683899" sldId="454"/>
            <ac:spMk id="5" creationId="{8AAA3ABE-D6B0-40AC-9322-58C7893C2FDE}"/>
          </ac:spMkLst>
        </pc:spChg>
        <pc:spChg chg="add mod">
          <ac:chgData name="Weifeng Xu" userId="e7aed605-a3dd-4d5a-a692-a87037af107b" providerId="ADAL" clId="{A4CA56D5-47CB-484F-8DE2-B0FAB0B6CF57}" dt="2021-08-21T14:32:02.174" v="1006" actId="1076"/>
          <ac:spMkLst>
            <pc:docMk/>
            <pc:sldMk cId="3669683899" sldId="454"/>
            <ac:spMk id="6" creationId="{97BFB8EF-62BA-44E3-877E-5AA16D5A3CCD}"/>
          </ac:spMkLst>
        </pc:spChg>
        <pc:spChg chg="add mod">
          <ac:chgData name="Weifeng Xu" userId="e7aed605-a3dd-4d5a-a692-a87037af107b" providerId="ADAL" clId="{A4CA56D5-47CB-484F-8DE2-B0FAB0B6CF57}" dt="2022-08-29T13:00:25.040" v="2862" actId="6549"/>
          <ac:spMkLst>
            <pc:docMk/>
            <pc:sldMk cId="3669683899" sldId="454"/>
            <ac:spMk id="7" creationId="{5A3D8DA7-BE01-42FB-8B5E-39CCE4B83D06}"/>
          </ac:spMkLst>
        </pc:spChg>
        <pc:spChg chg="add mod">
          <ac:chgData name="Weifeng Xu" userId="e7aed605-a3dd-4d5a-a692-a87037af107b" providerId="ADAL" clId="{A4CA56D5-47CB-484F-8DE2-B0FAB0B6CF57}" dt="2021-08-21T14:35:03.490" v="1082" actId="20577"/>
          <ac:spMkLst>
            <pc:docMk/>
            <pc:sldMk cId="3669683899" sldId="454"/>
            <ac:spMk id="8" creationId="{9BF20C5C-ACCE-4766-B616-5C51CDEAC475}"/>
          </ac:spMkLst>
        </pc:spChg>
        <pc:picChg chg="add mod">
          <ac:chgData name="Weifeng Xu" userId="e7aed605-a3dd-4d5a-a692-a87037af107b" providerId="ADAL" clId="{A4CA56D5-47CB-484F-8DE2-B0FAB0B6CF57}" dt="2021-08-21T14:28:58.502" v="902" actId="1076"/>
          <ac:picMkLst>
            <pc:docMk/>
            <pc:sldMk cId="3669683899" sldId="454"/>
            <ac:picMk id="3" creationId="{139424A3-F7A7-4748-8EB5-EB72CD1D7A07}"/>
          </ac:picMkLst>
        </pc:picChg>
      </pc:sldChg>
      <pc:sldChg chg="addSp modSp new mod ord modClrScheme chgLayout">
        <pc:chgData name="Weifeng Xu" userId="e7aed605-a3dd-4d5a-a692-a87037af107b" providerId="ADAL" clId="{A4CA56D5-47CB-484F-8DE2-B0FAB0B6CF57}" dt="2022-08-25T18:06:59.052" v="2497" actId="20577"/>
        <pc:sldMkLst>
          <pc:docMk/>
          <pc:sldMk cId="524028341" sldId="455"/>
        </pc:sldMkLst>
        <pc:spChg chg="add mod">
          <ac:chgData name="Weifeng Xu" userId="e7aed605-a3dd-4d5a-a692-a87037af107b" providerId="ADAL" clId="{A4CA56D5-47CB-484F-8DE2-B0FAB0B6CF57}" dt="2021-08-21T14:46:16.695" v="1119" actId="20577"/>
          <ac:spMkLst>
            <pc:docMk/>
            <pc:sldMk cId="524028341" sldId="455"/>
            <ac:spMk id="2" creationId="{900AA902-6489-4936-A94F-87C6A7748AAC}"/>
          </ac:spMkLst>
        </pc:spChg>
        <pc:spChg chg="add mod">
          <ac:chgData name="Weifeng Xu" userId="e7aed605-a3dd-4d5a-a692-a87037af107b" providerId="ADAL" clId="{A4CA56D5-47CB-484F-8DE2-B0FAB0B6CF57}" dt="2022-08-25T18:06:59.052" v="2497" actId="20577"/>
          <ac:spMkLst>
            <pc:docMk/>
            <pc:sldMk cId="524028341" sldId="455"/>
            <ac:spMk id="3" creationId="{FDA12FEB-15D5-4170-A558-8E8D2F31B460}"/>
          </ac:spMkLst>
        </pc:spChg>
      </pc:sldChg>
      <pc:sldChg chg="addSp modSp new mod ord">
        <pc:chgData name="Weifeng Xu" userId="e7aed605-a3dd-4d5a-a692-a87037af107b" providerId="ADAL" clId="{A4CA56D5-47CB-484F-8DE2-B0FAB0B6CF57}" dt="2021-08-22T14:22:32.895" v="1820" actId="1440"/>
        <pc:sldMkLst>
          <pc:docMk/>
          <pc:sldMk cId="1611306107" sldId="456"/>
        </pc:sldMkLst>
        <pc:spChg chg="mod">
          <ac:chgData name="Weifeng Xu" userId="e7aed605-a3dd-4d5a-a692-a87037af107b" providerId="ADAL" clId="{A4CA56D5-47CB-484F-8DE2-B0FAB0B6CF57}" dt="2021-08-22T14:19:21.146" v="1790"/>
          <ac:spMkLst>
            <pc:docMk/>
            <pc:sldMk cId="1611306107" sldId="456"/>
            <ac:spMk id="2" creationId="{71A8B12B-87B3-4BA5-9F77-1685E747F11A}"/>
          </ac:spMkLst>
        </pc:spChg>
        <pc:spChg chg="add mod">
          <ac:chgData name="Weifeng Xu" userId="e7aed605-a3dd-4d5a-a692-a87037af107b" providerId="ADAL" clId="{A4CA56D5-47CB-484F-8DE2-B0FAB0B6CF57}" dt="2021-08-22T14:20:40.849" v="1818" actId="6549"/>
          <ac:spMkLst>
            <pc:docMk/>
            <pc:sldMk cId="1611306107" sldId="456"/>
            <ac:spMk id="5" creationId="{2BE860ED-0731-412D-83EE-E79F5AEF32F3}"/>
          </ac:spMkLst>
        </pc:spChg>
        <pc:picChg chg="add mod">
          <ac:chgData name="Weifeng Xu" userId="e7aed605-a3dd-4d5a-a692-a87037af107b" providerId="ADAL" clId="{A4CA56D5-47CB-484F-8DE2-B0FAB0B6CF57}" dt="2021-08-22T14:22:32.895" v="1820" actId="1440"/>
          <ac:picMkLst>
            <pc:docMk/>
            <pc:sldMk cId="1611306107" sldId="456"/>
            <ac:picMk id="4" creationId="{15061FF5-BFFA-4DFB-8E25-48403C79D712}"/>
          </ac:picMkLst>
        </pc:picChg>
      </pc:sldChg>
      <pc:sldChg chg="new del">
        <pc:chgData name="Weifeng Xu" userId="e7aed605-a3dd-4d5a-a692-a87037af107b" providerId="ADAL" clId="{A4CA56D5-47CB-484F-8DE2-B0FAB0B6CF57}" dt="2021-08-22T14:26:31.667" v="1871" actId="47"/>
        <pc:sldMkLst>
          <pc:docMk/>
          <pc:sldMk cId="3407403307" sldId="457"/>
        </pc:sldMkLst>
      </pc:sldChg>
      <pc:sldChg chg="addSp delSp modSp new mod modClrScheme chgLayout">
        <pc:chgData name="Weifeng Xu" userId="e7aed605-a3dd-4d5a-a692-a87037af107b" providerId="ADAL" clId="{A4CA56D5-47CB-484F-8DE2-B0FAB0B6CF57}" dt="2021-08-22T14:26:16.760" v="1870" actId="1440"/>
        <pc:sldMkLst>
          <pc:docMk/>
          <pc:sldMk cId="588258724" sldId="458"/>
        </pc:sldMkLst>
        <pc:spChg chg="del">
          <ac:chgData name="Weifeng Xu" userId="e7aed605-a3dd-4d5a-a692-a87037af107b" providerId="ADAL" clId="{A4CA56D5-47CB-484F-8DE2-B0FAB0B6CF57}" dt="2021-08-22T14:25:04.262" v="1828" actId="700"/>
          <ac:spMkLst>
            <pc:docMk/>
            <pc:sldMk cId="588258724" sldId="458"/>
            <ac:spMk id="2" creationId="{B6577F79-F21F-44C6-9F6F-0CB69720C785}"/>
          </ac:spMkLst>
        </pc:spChg>
        <pc:spChg chg="add mod">
          <ac:chgData name="Weifeng Xu" userId="e7aed605-a3dd-4d5a-a692-a87037af107b" providerId="ADAL" clId="{A4CA56D5-47CB-484F-8DE2-B0FAB0B6CF57}" dt="2021-08-22T14:26:10.515" v="1868" actId="20577"/>
          <ac:spMkLst>
            <pc:docMk/>
            <pc:sldMk cId="588258724" sldId="458"/>
            <ac:spMk id="7" creationId="{165C9D3F-4A50-4409-925E-12DC7484A1BA}"/>
          </ac:spMkLst>
        </pc:spChg>
        <pc:picChg chg="add mod">
          <ac:chgData name="Weifeng Xu" userId="e7aed605-a3dd-4d5a-a692-a87037af107b" providerId="ADAL" clId="{A4CA56D5-47CB-484F-8DE2-B0FAB0B6CF57}" dt="2021-08-22T14:26:14.803" v="1869" actId="1440"/>
          <ac:picMkLst>
            <pc:docMk/>
            <pc:sldMk cId="588258724" sldId="458"/>
            <ac:picMk id="4" creationId="{AB413B6E-3DF0-4F5A-88C2-D7D0254CAA59}"/>
          </ac:picMkLst>
        </pc:picChg>
        <pc:picChg chg="add mod">
          <ac:chgData name="Weifeng Xu" userId="e7aed605-a3dd-4d5a-a692-a87037af107b" providerId="ADAL" clId="{A4CA56D5-47CB-484F-8DE2-B0FAB0B6CF57}" dt="2021-08-22T14:26:16.760" v="1870" actId="1440"/>
          <ac:picMkLst>
            <pc:docMk/>
            <pc:sldMk cId="588258724" sldId="458"/>
            <ac:picMk id="6" creationId="{279282AB-B26A-4BD2-BF72-D0A96A3C73EF}"/>
          </ac:picMkLst>
        </pc:picChg>
      </pc:sldChg>
      <pc:sldChg chg="addSp modSp new mod">
        <pc:chgData name="Weifeng Xu" userId="e7aed605-a3dd-4d5a-a692-a87037af107b" providerId="ADAL" clId="{A4CA56D5-47CB-484F-8DE2-B0FAB0B6CF57}" dt="2021-08-22T14:53:21.752" v="1914" actId="6549"/>
        <pc:sldMkLst>
          <pc:docMk/>
          <pc:sldMk cId="2564593808" sldId="459"/>
        </pc:sldMkLst>
        <pc:spChg chg="add mod">
          <ac:chgData name="Weifeng Xu" userId="e7aed605-a3dd-4d5a-a692-a87037af107b" providerId="ADAL" clId="{A4CA56D5-47CB-484F-8DE2-B0FAB0B6CF57}" dt="2021-08-22T14:53:21.752" v="1914" actId="6549"/>
          <ac:spMkLst>
            <pc:docMk/>
            <pc:sldMk cId="2564593808" sldId="459"/>
            <ac:spMk id="4" creationId="{2BF88776-CF3B-462F-9BB9-4A43F4F41370}"/>
          </ac:spMkLst>
        </pc:spChg>
        <pc:picChg chg="add mod">
          <ac:chgData name="Weifeng Xu" userId="e7aed605-a3dd-4d5a-a692-a87037af107b" providerId="ADAL" clId="{A4CA56D5-47CB-484F-8DE2-B0FAB0B6CF57}" dt="2021-08-22T14:52:51.035" v="1879" actId="1440"/>
          <ac:picMkLst>
            <pc:docMk/>
            <pc:sldMk cId="2564593808" sldId="459"/>
            <ac:picMk id="3" creationId="{4285493E-B9BE-41B8-B977-15024CC05FFC}"/>
          </ac:picMkLst>
        </pc:picChg>
      </pc:sldChg>
      <pc:sldChg chg="addSp modSp new mod ord modClrScheme chgLayout modNotesTx">
        <pc:chgData name="Weifeng Xu" userId="e7aed605-a3dd-4d5a-a692-a87037af107b" providerId="ADAL" clId="{A4CA56D5-47CB-484F-8DE2-B0FAB0B6CF57}" dt="2023-02-05T01:48:41.581" v="3008" actId="20577"/>
        <pc:sldMkLst>
          <pc:docMk/>
          <pc:sldMk cId="4044252772" sldId="460"/>
        </pc:sldMkLst>
        <pc:spChg chg="add mod ord">
          <ac:chgData name="Weifeng Xu" userId="e7aed605-a3dd-4d5a-a692-a87037af107b" providerId="ADAL" clId="{A4CA56D5-47CB-484F-8DE2-B0FAB0B6CF57}" dt="2021-08-22T15:01:25.528" v="1961" actId="700"/>
          <ac:spMkLst>
            <pc:docMk/>
            <pc:sldMk cId="4044252772" sldId="460"/>
            <ac:spMk id="2" creationId="{54A8289F-A899-4A8A-8D46-77B5046CF06E}"/>
          </ac:spMkLst>
        </pc:spChg>
        <pc:spChg chg="add mod ord">
          <ac:chgData name="Weifeng Xu" userId="e7aed605-a3dd-4d5a-a692-a87037af107b" providerId="ADAL" clId="{A4CA56D5-47CB-484F-8DE2-B0FAB0B6CF57}" dt="2022-09-12T22:58:22.676" v="2988" actId="20577"/>
          <ac:spMkLst>
            <pc:docMk/>
            <pc:sldMk cId="4044252772" sldId="460"/>
            <ac:spMk id="5" creationId="{A092F541-F753-4D16-B7AD-A7FD510AB8B6}"/>
          </ac:spMkLst>
        </pc:spChg>
        <pc:picChg chg="add mod">
          <ac:chgData name="Weifeng Xu" userId="e7aed605-a3dd-4d5a-a692-a87037af107b" providerId="ADAL" clId="{A4CA56D5-47CB-484F-8DE2-B0FAB0B6CF57}" dt="2021-08-22T15:01:17.910" v="1960" actId="1076"/>
          <ac:picMkLst>
            <pc:docMk/>
            <pc:sldMk cId="4044252772" sldId="460"/>
            <ac:picMk id="4" creationId="{EB5AAD75-46D2-4952-8D8B-1B60B97D4AD2}"/>
          </ac:picMkLst>
        </pc:picChg>
      </pc:sldChg>
      <pc:sldChg chg="addSp modSp new del mod modClrScheme chgLayout">
        <pc:chgData name="Weifeng Xu" userId="e7aed605-a3dd-4d5a-a692-a87037af107b" providerId="ADAL" clId="{A4CA56D5-47CB-484F-8DE2-B0FAB0B6CF57}" dt="2021-08-22T15:31:52.499" v="2027" actId="47"/>
        <pc:sldMkLst>
          <pc:docMk/>
          <pc:sldMk cId="3221681910" sldId="461"/>
        </pc:sldMkLst>
        <pc:spChg chg="add mod">
          <ac:chgData name="Weifeng Xu" userId="e7aed605-a3dd-4d5a-a692-a87037af107b" providerId="ADAL" clId="{A4CA56D5-47CB-484F-8DE2-B0FAB0B6CF57}" dt="2021-08-22T15:31:15.517" v="2026" actId="20577"/>
          <ac:spMkLst>
            <pc:docMk/>
            <pc:sldMk cId="3221681910" sldId="461"/>
            <ac:spMk id="2" creationId="{3319A0A6-9198-4E72-BFA3-C5A31DBF013E}"/>
          </ac:spMkLst>
        </pc:spChg>
      </pc:sldChg>
      <pc:sldChg chg="addSp modSp new mod">
        <pc:chgData name="Weifeng Xu" userId="e7aed605-a3dd-4d5a-a692-a87037af107b" providerId="ADAL" clId="{A4CA56D5-47CB-484F-8DE2-B0FAB0B6CF57}" dt="2022-08-29T13:11:13.443" v="2892" actId="1076"/>
        <pc:sldMkLst>
          <pc:docMk/>
          <pc:sldMk cId="3630229365" sldId="461"/>
        </pc:sldMkLst>
        <pc:spChg chg="add mod">
          <ac:chgData name="Weifeng Xu" userId="e7aed605-a3dd-4d5a-a692-a87037af107b" providerId="ADAL" clId="{A4CA56D5-47CB-484F-8DE2-B0FAB0B6CF57}" dt="2022-08-29T13:11:13.443" v="2892" actId="1076"/>
          <ac:spMkLst>
            <pc:docMk/>
            <pc:sldMk cId="3630229365" sldId="461"/>
            <ac:spMk id="6" creationId="{0CA9669E-AC5B-4EC2-8580-4EE53266E743}"/>
          </ac:spMkLst>
        </pc:spChg>
        <pc:picChg chg="add mod">
          <ac:chgData name="Weifeng Xu" userId="e7aed605-a3dd-4d5a-a692-a87037af107b" providerId="ADAL" clId="{A4CA56D5-47CB-484F-8DE2-B0FAB0B6CF57}" dt="2022-08-29T13:11:11.135" v="2891" actId="1076"/>
          <ac:picMkLst>
            <pc:docMk/>
            <pc:sldMk cId="3630229365" sldId="461"/>
            <ac:picMk id="3" creationId="{EC1E7ECD-6A98-418F-8E1E-BAEDFF3C37B5}"/>
          </ac:picMkLst>
        </pc:picChg>
        <pc:picChg chg="add mod">
          <ac:chgData name="Weifeng Xu" userId="e7aed605-a3dd-4d5a-a692-a87037af107b" providerId="ADAL" clId="{A4CA56D5-47CB-484F-8DE2-B0FAB0B6CF57}" dt="2022-08-29T13:11:09.047" v="2890" actId="1076"/>
          <ac:picMkLst>
            <pc:docMk/>
            <pc:sldMk cId="3630229365" sldId="461"/>
            <ac:picMk id="5" creationId="{2AEE05CF-7B76-4A25-B094-EF798B2628E3}"/>
          </ac:picMkLst>
        </pc:picChg>
      </pc:sldChg>
      <pc:sldChg chg="addSp delSp modSp new mod">
        <pc:chgData name="Weifeng Xu" userId="e7aed605-a3dd-4d5a-a692-a87037af107b" providerId="ADAL" clId="{A4CA56D5-47CB-484F-8DE2-B0FAB0B6CF57}" dt="2023-02-05T01:47:38.196" v="3002" actId="9405"/>
        <pc:sldMkLst>
          <pc:docMk/>
          <pc:sldMk cId="2559588248" sldId="462"/>
        </pc:sldMkLst>
        <pc:spChg chg="add mod">
          <ac:chgData name="Weifeng Xu" userId="e7aed605-a3dd-4d5a-a692-a87037af107b" providerId="ADAL" clId="{A4CA56D5-47CB-484F-8DE2-B0FAB0B6CF57}" dt="2021-08-22T15:38:40.597" v="2201" actId="20577"/>
          <ac:spMkLst>
            <pc:docMk/>
            <pc:sldMk cId="2559588248" sldId="462"/>
            <ac:spMk id="4" creationId="{3E5E312B-B227-4E6D-AC77-7378414DD8CB}"/>
          </ac:spMkLst>
        </pc:spChg>
        <pc:picChg chg="add del mod">
          <ac:chgData name="Weifeng Xu" userId="e7aed605-a3dd-4d5a-a692-a87037af107b" providerId="ADAL" clId="{A4CA56D5-47CB-484F-8DE2-B0FAB0B6CF57}" dt="2021-08-22T15:41:57.170" v="2205" actId="478"/>
          <ac:picMkLst>
            <pc:docMk/>
            <pc:sldMk cId="2559588248" sldId="462"/>
            <ac:picMk id="3" creationId="{8CFBA090-96C2-4894-BBE2-9F983AED94F2}"/>
          </ac:picMkLst>
        </pc:picChg>
        <pc:picChg chg="add mod">
          <ac:chgData name="Weifeng Xu" userId="e7aed605-a3dd-4d5a-a692-a87037af107b" providerId="ADAL" clId="{A4CA56D5-47CB-484F-8DE2-B0FAB0B6CF57}" dt="2021-08-22T15:42:40.956" v="2210" actId="1076"/>
          <ac:picMkLst>
            <pc:docMk/>
            <pc:sldMk cId="2559588248" sldId="462"/>
            <ac:picMk id="6" creationId="{3B058B4E-24C0-4E7C-B7D8-1E43E086D2AA}"/>
          </ac:picMkLst>
        </pc:picChg>
        <pc:inkChg chg="add">
          <ac:chgData name="Weifeng Xu" userId="e7aed605-a3dd-4d5a-a692-a87037af107b" providerId="ADAL" clId="{A4CA56D5-47CB-484F-8DE2-B0FAB0B6CF57}" dt="2023-02-05T01:47:34.143" v="3001" actId="9405"/>
          <ac:inkMkLst>
            <pc:docMk/>
            <pc:sldMk cId="2559588248" sldId="462"/>
            <ac:inkMk id="2" creationId="{607D2F10-4737-1B59-D9B1-39596EFB79B7}"/>
          </ac:inkMkLst>
        </pc:inkChg>
        <pc:inkChg chg="add">
          <ac:chgData name="Weifeng Xu" userId="e7aed605-a3dd-4d5a-a692-a87037af107b" providerId="ADAL" clId="{A4CA56D5-47CB-484F-8DE2-B0FAB0B6CF57}" dt="2023-02-05T01:47:38.196" v="3002" actId="9405"/>
          <ac:inkMkLst>
            <pc:docMk/>
            <pc:sldMk cId="2559588248" sldId="462"/>
            <ac:inkMk id="3" creationId="{0226A7A8-B23B-39BD-080C-D222CF03A03E}"/>
          </ac:inkMkLst>
        </pc:inkChg>
      </pc:sldChg>
      <pc:sldChg chg="new del">
        <pc:chgData name="Weifeng Xu" userId="e7aed605-a3dd-4d5a-a692-a87037af107b" providerId="ADAL" clId="{A4CA56D5-47CB-484F-8DE2-B0FAB0B6CF57}" dt="2021-08-27T21:00:56.480" v="2303" actId="47"/>
        <pc:sldMkLst>
          <pc:docMk/>
          <pc:sldMk cId="3987998810" sldId="463"/>
        </pc:sldMkLst>
      </pc:sldChg>
      <pc:sldChg chg="modSp add mod">
        <pc:chgData name="Weifeng Xu" userId="e7aed605-a3dd-4d5a-a692-a87037af107b" providerId="ADAL" clId="{A4CA56D5-47CB-484F-8DE2-B0FAB0B6CF57}" dt="2021-08-28T00:57:56.880" v="2316" actId="20577"/>
        <pc:sldMkLst>
          <pc:docMk/>
          <pc:sldMk cId="4091828154" sldId="464"/>
        </pc:sldMkLst>
        <pc:spChg chg="mod">
          <ac:chgData name="Weifeng Xu" userId="e7aed605-a3dd-4d5a-a692-a87037af107b" providerId="ADAL" clId="{A4CA56D5-47CB-484F-8DE2-B0FAB0B6CF57}" dt="2021-08-28T00:57:56.880" v="2316" actId="20577"/>
          <ac:spMkLst>
            <pc:docMk/>
            <pc:sldMk cId="4091828154" sldId="464"/>
            <ac:spMk id="4" creationId="{4231C78D-78A1-49DC-B782-F890DF224CF4}"/>
          </ac:spMkLst>
        </pc:spChg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3639383846" sldId="465"/>
        </pc:sldMkLst>
      </pc:sldChg>
      <pc:sldChg chg="addSp modSp add mod">
        <pc:chgData name="Weifeng Xu" userId="e7aed605-a3dd-4d5a-a692-a87037af107b" providerId="ADAL" clId="{A4CA56D5-47CB-484F-8DE2-B0FAB0B6CF57}" dt="2022-08-25T19:06:23.983" v="2797" actId="11529"/>
        <pc:sldMkLst>
          <pc:docMk/>
          <pc:sldMk cId="4049189512" sldId="466"/>
        </pc:sldMkLst>
        <pc:spChg chg="mod">
          <ac:chgData name="Weifeng Xu" userId="e7aed605-a3dd-4d5a-a692-a87037af107b" providerId="ADAL" clId="{A4CA56D5-47CB-484F-8DE2-B0FAB0B6CF57}" dt="2022-08-25T19:03:27.152" v="2779" actId="21"/>
          <ac:spMkLst>
            <pc:docMk/>
            <pc:sldMk cId="4049189512" sldId="466"/>
            <ac:spMk id="3" creationId="{7138FC76-F1E2-4FCD-BC9D-9155F062D660}"/>
          </ac:spMkLst>
        </pc:spChg>
        <pc:spChg chg="add mod">
          <ac:chgData name="Weifeng Xu" userId="e7aed605-a3dd-4d5a-a692-a87037af107b" providerId="ADAL" clId="{A4CA56D5-47CB-484F-8DE2-B0FAB0B6CF57}" dt="2022-08-25T19:03:46.534" v="2786" actId="404"/>
          <ac:spMkLst>
            <pc:docMk/>
            <pc:sldMk cId="4049189512" sldId="466"/>
            <ac:spMk id="7" creationId="{94340131-9613-A9C4-E5E7-4922698976D0}"/>
          </ac:spMkLst>
        </pc:spChg>
        <pc:picChg chg="add mod">
          <ac:chgData name="Weifeng Xu" userId="e7aed605-a3dd-4d5a-a692-a87037af107b" providerId="ADAL" clId="{A4CA56D5-47CB-484F-8DE2-B0FAB0B6CF57}" dt="2022-08-25T19:04:08.977" v="2787" actId="1076"/>
          <ac:picMkLst>
            <pc:docMk/>
            <pc:sldMk cId="4049189512" sldId="466"/>
            <ac:picMk id="5" creationId="{E7636623-B544-0B74-D003-7633B2FF3D7C}"/>
          </ac:picMkLst>
        </pc:picChg>
        <pc:picChg chg="add mod">
          <ac:chgData name="Weifeng Xu" userId="e7aed605-a3dd-4d5a-a692-a87037af107b" providerId="ADAL" clId="{A4CA56D5-47CB-484F-8DE2-B0FAB0B6CF57}" dt="2022-08-25T19:06:12.711" v="2796" actId="1076"/>
          <ac:picMkLst>
            <pc:docMk/>
            <pc:sldMk cId="4049189512" sldId="466"/>
            <ac:picMk id="15" creationId="{E8E53BE6-91EF-8619-EE07-4AAF8FB89FD3}"/>
          </ac:picMkLst>
        </pc:picChg>
        <pc:picChg chg="add mod">
          <ac:chgData name="Weifeng Xu" userId="e7aed605-a3dd-4d5a-a692-a87037af107b" providerId="ADAL" clId="{A4CA56D5-47CB-484F-8DE2-B0FAB0B6CF57}" dt="2022-08-25T19:01:03.140" v="2776" actId="1076"/>
          <ac:picMkLst>
            <pc:docMk/>
            <pc:sldMk cId="4049189512" sldId="466"/>
            <ac:picMk id="2050" creationId="{BC3887AB-CE81-DFB7-FB7A-C521151C51A6}"/>
          </ac:picMkLst>
        </pc:picChg>
        <pc:picChg chg="add mod">
          <ac:chgData name="Weifeng Xu" userId="e7aed605-a3dd-4d5a-a692-a87037af107b" providerId="ADAL" clId="{A4CA56D5-47CB-484F-8DE2-B0FAB0B6CF57}" dt="2022-08-25T19:00:59.662" v="2775" actId="1076"/>
          <ac:picMkLst>
            <pc:docMk/>
            <pc:sldMk cId="4049189512" sldId="466"/>
            <ac:picMk id="2052" creationId="{98174F3F-3E58-3B41-F6B7-C05A6CDCBC92}"/>
          </ac:picMkLst>
        </pc:picChg>
        <pc:cxnChg chg="add">
          <ac:chgData name="Weifeng Xu" userId="e7aed605-a3dd-4d5a-a692-a87037af107b" providerId="ADAL" clId="{A4CA56D5-47CB-484F-8DE2-B0FAB0B6CF57}" dt="2022-08-25T19:04:16.428" v="2788" actId="11529"/>
          <ac:cxnSpMkLst>
            <pc:docMk/>
            <pc:sldMk cId="4049189512" sldId="466"/>
            <ac:cxnSpMk id="9" creationId="{E277DEE4-22E0-4ABE-CB06-FE9F084304DD}"/>
          </ac:cxnSpMkLst>
        </pc:cxnChg>
        <pc:cxnChg chg="add">
          <ac:chgData name="Weifeng Xu" userId="e7aed605-a3dd-4d5a-a692-a87037af107b" providerId="ADAL" clId="{A4CA56D5-47CB-484F-8DE2-B0FAB0B6CF57}" dt="2022-08-25T19:04:22.021" v="2789" actId="11529"/>
          <ac:cxnSpMkLst>
            <pc:docMk/>
            <pc:sldMk cId="4049189512" sldId="466"/>
            <ac:cxnSpMk id="11" creationId="{D1D9C8DA-7137-1401-B889-9D56E47A790A}"/>
          </ac:cxnSpMkLst>
        </pc:cxnChg>
        <pc:cxnChg chg="add">
          <ac:chgData name="Weifeng Xu" userId="e7aed605-a3dd-4d5a-a692-a87037af107b" providerId="ADAL" clId="{A4CA56D5-47CB-484F-8DE2-B0FAB0B6CF57}" dt="2022-08-25T19:04:29.765" v="2790" actId="11529"/>
          <ac:cxnSpMkLst>
            <pc:docMk/>
            <pc:sldMk cId="4049189512" sldId="466"/>
            <ac:cxnSpMk id="13" creationId="{F41BA95F-0008-508F-82A5-BC85DA8B7CD3}"/>
          </ac:cxnSpMkLst>
        </pc:cxnChg>
        <pc:cxnChg chg="add">
          <ac:chgData name="Weifeng Xu" userId="e7aed605-a3dd-4d5a-a692-a87037af107b" providerId="ADAL" clId="{A4CA56D5-47CB-484F-8DE2-B0FAB0B6CF57}" dt="2022-08-25T19:06:23.983" v="2797" actId="11529"/>
          <ac:cxnSpMkLst>
            <pc:docMk/>
            <pc:sldMk cId="4049189512" sldId="466"/>
            <ac:cxnSpMk id="17" creationId="{2C4FDA71-F17D-B3D5-A610-455906CF5B23}"/>
          </ac:cxnSpMkLst>
        </pc:cxnChg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735807411" sldId="467"/>
        </pc:sldMkLst>
      </pc:sldChg>
      <pc:sldChg chg="addSp delSp modSp new mod modClrScheme chgLayout">
        <pc:chgData name="Weifeng Xu" userId="e7aed605-a3dd-4d5a-a692-a87037af107b" providerId="ADAL" clId="{A4CA56D5-47CB-484F-8DE2-B0FAB0B6CF57}" dt="2021-12-21T01:47:10.146" v="2394" actId="1076"/>
        <pc:sldMkLst>
          <pc:docMk/>
          <pc:sldMk cId="4144903921" sldId="468"/>
        </pc:sldMkLst>
        <pc:spChg chg="del">
          <ac:chgData name="Weifeng Xu" userId="e7aed605-a3dd-4d5a-a692-a87037af107b" providerId="ADAL" clId="{A4CA56D5-47CB-484F-8DE2-B0FAB0B6CF57}" dt="2021-12-21T01:46:34.115" v="2361" actId="700"/>
          <ac:spMkLst>
            <pc:docMk/>
            <pc:sldMk cId="4144903921" sldId="468"/>
            <ac:spMk id="2" creationId="{4D371455-2B38-4F5A-ABCF-B8F1811F98B8}"/>
          </ac:spMkLst>
        </pc:spChg>
        <pc:spChg chg="add mod">
          <ac:chgData name="Weifeng Xu" userId="e7aed605-a3dd-4d5a-a692-a87037af107b" providerId="ADAL" clId="{A4CA56D5-47CB-484F-8DE2-B0FAB0B6CF57}" dt="2021-12-21T01:47:10.146" v="2394" actId="1076"/>
          <ac:spMkLst>
            <pc:docMk/>
            <pc:sldMk cId="4144903921" sldId="468"/>
            <ac:spMk id="5" creationId="{145B6370-2B79-428A-ADC1-68C47667903B}"/>
          </ac:spMkLst>
        </pc:spChg>
        <pc:picChg chg="add mod">
          <ac:chgData name="Weifeng Xu" userId="e7aed605-a3dd-4d5a-a692-a87037af107b" providerId="ADAL" clId="{A4CA56D5-47CB-484F-8DE2-B0FAB0B6CF57}" dt="2021-12-21T01:46:41.573" v="2364" actId="1076"/>
          <ac:picMkLst>
            <pc:docMk/>
            <pc:sldMk cId="4144903921" sldId="468"/>
            <ac:picMk id="4" creationId="{9AB5BC04-FD85-4858-9595-2A7754D66E83}"/>
          </ac:picMkLst>
        </pc:picChg>
      </pc:sldChg>
    </pc:docChg>
  </pc:docChgLst>
  <pc:docChgLst>
    <pc:chgData name="Weifeng Xu" userId="e7aed605-a3dd-4d5a-a692-a87037af107b" providerId="ADAL" clId="{3A194C69-541F-4DAC-9FC0-76AC812597F4}"/>
    <pc:docChg chg="undo custSel addSld delSld modSld">
      <pc:chgData name="Weifeng Xu" userId="e7aed605-a3dd-4d5a-a692-a87037af107b" providerId="ADAL" clId="{3A194C69-541F-4DAC-9FC0-76AC812597F4}" dt="2021-08-10T21:17:23.928" v="162" actId="20577"/>
      <pc:docMkLst>
        <pc:docMk/>
      </pc:docMkLst>
      <pc:sldChg chg="modSp mod">
        <pc:chgData name="Weifeng Xu" userId="e7aed605-a3dd-4d5a-a692-a87037af107b" providerId="ADAL" clId="{3A194C69-541F-4DAC-9FC0-76AC812597F4}" dt="2021-08-10T20:51:26.847" v="66" actId="20577"/>
        <pc:sldMkLst>
          <pc:docMk/>
          <pc:sldMk cId="1325061211" sldId="256"/>
        </pc:sldMkLst>
        <pc:spChg chg="mod">
          <ac:chgData name="Weifeng Xu" userId="e7aed605-a3dd-4d5a-a692-a87037af107b" providerId="ADAL" clId="{3A194C69-541F-4DAC-9FC0-76AC812597F4}" dt="2021-08-10T20:51:26.847" v="66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modSp new mod">
        <pc:chgData name="Weifeng Xu" userId="e7aed605-a3dd-4d5a-a692-a87037af107b" providerId="ADAL" clId="{3A194C69-541F-4DAC-9FC0-76AC812597F4}" dt="2021-08-10T21:17:23.928" v="162" actId="20577"/>
        <pc:sldMkLst>
          <pc:docMk/>
          <pc:sldMk cId="3464803328" sldId="257"/>
        </pc:sldMkLst>
        <pc:spChg chg="mod">
          <ac:chgData name="Weifeng Xu" userId="e7aed605-a3dd-4d5a-a692-a87037af107b" providerId="ADAL" clId="{3A194C69-541F-4DAC-9FC0-76AC812597F4}" dt="2021-08-10T20:53:21.772" v="75" actId="20577"/>
          <ac:spMkLst>
            <pc:docMk/>
            <pc:sldMk cId="3464803328" sldId="257"/>
            <ac:spMk id="2" creationId="{A04FEFA9-CE2A-40FE-BF89-CEFE849B5984}"/>
          </ac:spMkLst>
        </pc:spChg>
        <pc:spChg chg="mod">
          <ac:chgData name="Weifeng Xu" userId="e7aed605-a3dd-4d5a-a692-a87037af107b" providerId="ADAL" clId="{3A194C69-541F-4DAC-9FC0-76AC812597F4}" dt="2021-08-10T21:17:23.928" v="162" actId="20577"/>
          <ac:spMkLst>
            <pc:docMk/>
            <pc:sldMk cId="3464803328" sldId="257"/>
            <ac:spMk id="3" creationId="{BC1247E6-97A2-4ED5-BB8F-4A27DE09086A}"/>
          </ac:spMkLst>
        </pc:spChg>
      </pc:sldChg>
      <pc:sldChg chg="addSp delSp modSp new mod modClrScheme chgLayout">
        <pc:chgData name="Weifeng Xu" userId="e7aed605-a3dd-4d5a-a692-a87037af107b" providerId="ADAL" clId="{3A194C69-541F-4DAC-9FC0-76AC812597F4}" dt="2021-08-10T21:15:16.623" v="148" actId="1076"/>
        <pc:sldMkLst>
          <pc:docMk/>
          <pc:sldMk cId="1820053488" sldId="258"/>
        </pc:sldMkLst>
        <pc:spChg chg="mod ord">
          <ac:chgData name="Weifeng Xu" userId="e7aed605-a3dd-4d5a-a692-a87037af107b" providerId="ADAL" clId="{3A194C69-541F-4DAC-9FC0-76AC812597F4}" dt="2021-08-10T21:08:51.618" v="120" actId="700"/>
          <ac:spMkLst>
            <pc:docMk/>
            <pc:sldMk cId="1820053488" sldId="258"/>
            <ac:spMk id="2" creationId="{42267A4A-8B9B-47A4-817F-5AF2B2A7D04B}"/>
          </ac:spMkLst>
        </pc:spChg>
        <pc:spChg chg="del">
          <ac:chgData name="Weifeng Xu" userId="e7aed605-a3dd-4d5a-a692-a87037af107b" providerId="ADAL" clId="{3A194C69-541F-4DAC-9FC0-76AC812597F4}" dt="2021-08-10T21:08:51.618" v="120" actId="700"/>
          <ac:spMkLst>
            <pc:docMk/>
            <pc:sldMk cId="1820053488" sldId="258"/>
            <ac:spMk id="3" creationId="{0F48830A-321B-478C-997A-7FF58B1DA503}"/>
          </ac:spMkLst>
        </pc:spChg>
        <pc:spChg chg="add mod">
          <ac:chgData name="Weifeng Xu" userId="e7aed605-a3dd-4d5a-a692-a87037af107b" providerId="ADAL" clId="{3A194C69-541F-4DAC-9FC0-76AC812597F4}" dt="2021-08-10T21:12:23.690" v="130" actId="1076"/>
          <ac:spMkLst>
            <pc:docMk/>
            <pc:sldMk cId="1820053488" sldId="258"/>
            <ac:spMk id="6" creationId="{905CAC5F-9C46-43BC-8BB1-EC229309A9ED}"/>
          </ac:spMkLst>
        </pc:spChg>
        <pc:picChg chg="add mod">
          <ac:chgData name="Weifeng Xu" userId="e7aed605-a3dd-4d5a-a692-a87037af107b" providerId="ADAL" clId="{3A194C69-541F-4DAC-9FC0-76AC812597F4}" dt="2021-08-10T21:12:30.590" v="133" actId="14100"/>
          <ac:picMkLst>
            <pc:docMk/>
            <pc:sldMk cId="1820053488" sldId="258"/>
            <ac:picMk id="4" creationId="{027238C0-5D61-46C9-B14A-A79E9F157546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7" creationId="{81B244E6-FEAB-41BB-9F4D-5BEFB571D4D7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8" creationId="{2A96043B-A4CF-477E-AE01-F4078FE8C004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9" creationId="{419B2A95-DFFF-45A3-B39F-AFB680F109D2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10" creationId="{30CBD996-C043-40F8-80C4-FBCF373A894F}"/>
          </ac:picMkLst>
        </pc:picChg>
        <pc:picChg chg="add mod">
          <ac:chgData name="Weifeng Xu" userId="e7aed605-a3dd-4d5a-a692-a87037af107b" providerId="ADAL" clId="{3A194C69-541F-4DAC-9FC0-76AC812597F4}" dt="2021-08-10T21:15:06.753" v="146" actId="1076"/>
          <ac:picMkLst>
            <pc:docMk/>
            <pc:sldMk cId="1820053488" sldId="258"/>
            <ac:picMk id="1026" creationId="{E06AC6B8-0565-4AB5-9E8E-DE68704F135B}"/>
          </ac:picMkLst>
        </pc:picChg>
        <pc:picChg chg="add mod">
          <ac:chgData name="Weifeng Xu" userId="e7aed605-a3dd-4d5a-a692-a87037af107b" providerId="ADAL" clId="{3A194C69-541F-4DAC-9FC0-76AC812597F4}" dt="2021-08-10T21:15:16.623" v="148" actId="1076"/>
          <ac:picMkLst>
            <pc:docMk/>
            <pc:sldMk cId="1820053488" sldId="258"/>
            <ac:picMk id="1028" creationId="{06A51E85-04AC-492D-8A56-EF418EF615D8}"/>
          </ac:picMkLst>
        </pc:picChg>
      </pc:sldChg>
      <pc:sldChg chg="del">
        <pc:chgData name="Weifeng Xu" userId="e7aed605-a3dd-4d5a-a692-a87037af107b" providerId="ADAL" clId="{3A194C69-541F-4DAC-9FC0-76AC812597F4}" dt="2021-08-10T20:50:26.162" v="2" actId="47"/>
        <pc:sldMkLst>
          <pc:docMk/>
          <pc:sldMk cId="2789471632" sldId="392"/>
        </pc:sldMkLst>
      </pc:sldChg>
      <pc:sldChg chg="del">
        <pc:chgData name="Weifeng Xu" userId="e7aed605-a3dd-4d5a-a692-a87037af107b" providerId="ADAL" clId="{3A194C69-541F-4DAC-9FC0-76AC812597F4}" dt="2021-08-10T20:50:26.992" v="6" actId="47"/>
        <pc:sldMkLst>
          <pc:docMk/>
          <pc:sldMk cId="3672303902" sldId="393"/>
        </pc:sldMkLst>
      </pc:sldChg>
      <pc:sldChg chg="del">
        <pc:chgData name="Weifeng Xu" userId="e7aed605-a3dd-4d5a-a692-a87037af107b" providerId="ADAL" clId="{3A194C69-541F-4DAC-9FC0-76AC812597F4}" dt="2021-08-10T20:50:27.360" v="8" actId="47"/>
        <pc:sldMkLst>
          <pc:docMk/>
          <pc:sldMk cId="2467691949" sldId="394"/>
        </pc:sldMkLst>
      </pc:sldChg>
      <pc:sldChg chg="del">
        <pc:chgData name="Weifeng Xu" userId="e7aed605-a3dd-4d5a-a692-a87037af107b" providerId="ADAL" clId="{3A194C69-541F-4DAC-9FC0-76AC812597F4}" dt="2021-08-10T20:50:27.968" v="11" actId="47"/>
        <pc:sldMkLst>
          <pc:docMk/>
          <pc:sldMk cId="1030962794" sldId="395"/>
        </pc:sldMkLst>
      </pc:sldChg>
      <pc:sldChg chg="del">
        <pc:chgData name="Weifeng Xu" userId="e7aed605-a3dd-4d5a-a692-a87037af107b" providerId="ADAL" clId="{3A194C69-541F-4DAC-9FC0-76AC812597F4}" dt="2021-08-10T20:50:29.651" v="19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3A194C69-541F-4DAC-9FC0-76AC812597F4}" dt="2021-08-10T20:50:27.543" v="9" actId="47"/>
        <pc:sldMkLst>
          <pc:docMk/>
          <pc:sldMk cId="3476957671" sldId="397"/>
        </pc:sldMkLst>
      </pc:sldChg>
      <pc:sldChg chg="del">
        <pc:chgData name="Weifeng Xu" userId="e7aed605-a3dd-4d5a-a692-a87037af107b" providerId="ADAL" clId="{3A194C69-541F-4DAC-9FC0-76AC812597F4}" dt="2021-08-10T20:50:28.334" v="13" actId="47"/>
        <pc:sldMkLst>
          <pc:docMk/>
          <pc:sldMk cId="837580508" sldId="398"/>
        </pc:sldMkLst>
      </pc:sldChg>
      <pc:sldChg chg="del">
        <pc:chgData name="Weifeng Xu" userId="e7aed605-a3dd-4d5a-a692-a87037af107b" providerId="ADAL" clId="{3A194C69-541F-4DAC-9FC0-76AC812597F4}" dt="2021-08-10T20:50:28.535" v="14" actId="47"/>
        <pc:sldMkLst>
          <pc:docMk/>
          <pc:sldMk cId="775249280" sldId="399"/>
        </pc:sldMkLst>
      </pc:sldChg>
      <pc:sldChg chg="del">
        <pc:chgData name="Weifeng Xu" userId="e7aed605-a3dd-4d5a-a692-a87037af107b" providerId="ADAL" clId="{3A194C69-541F-4DAC-9FC0-76AC812597F4}" dt="2021-08-10T20:50:28.768" v="15" actId="47"/>
        <pc:sldMkLst>
          <pc:docMk/>
          <pc:sldMk cId="614667185" sldId="400"/>
        </pc:sldMkLst>
      </pc:sldChg>
      <pc:sldChg chg="del">
        <pc:chgData name="Weifeng Xu" userId="e7aed605-a3dd-4d5a-a692-a87037af107b" providerId="ADAL" clId="{3A194C69-541F-4DAC-9FC0-76AC812597F4}" dt="2021-08-10T20:50:30.071" v="21" actId="47"/>
        <pc:sldMkLst>
          <pc:docMk/>
          <pc:sldMk cId="3582893092" sldId="401"/>
        </pc:sldMkLst>
      </pc:sldChg>
      <pc:sldChg chg="del">
        <pc:chgData name="Weifeng Xu" userId="e7aed605-a3dd-4d5a-a692-a87037af107b" providerId="ADAL" clId="{3A194C69-541F-4DAC-9FC0-76AC812597F4}" dt="2021-08-10T20:50:31.039" v="26" actId="47"/>
        <pc:sldMkLst>
          <pc:docMk/>
          <pc:sldMk cId="819433619" sldId="402"/>
        </pc:sldMkLst>
      </pc:sldChg>
      <pc:sldChg chg="del">
        <pc:chgData name="Weifeng Xu" userId="e7aed605-a3dd-4d5a-a692-a87037af107b" providerId="ADAL" clId="{3A194C69-541F-4DAC-9FC0-76AC812597F4}" dt="2021-08-10T20:50:29.867" v="20" actId="47"/>
        <pc:sldMkLst>
          <pc:docMk/>
          <pc:sldMk cId="39788097" sldId="403"/>
        </pc:sldMkLst>
      </pc:sldChg>
      <pc:sldChg chg="del">
        <pc:chgData name="Weifeng Xu" userId="e7aed605-a3dd-4d5a-a692-a87037af107b" providerId="ADAL" clId="{3A194C69-541F-4DAC-9FC0-76AC812597F4}" dt="2021-08-10T20:50:30.839" v="25" actId="47"/>
        <pc:sldMkLst>
          <pc:docMk/>
          <pc:sldMk cId="3665038014" sldId="404"/>
        </pc:sldMkLst>
      </pc:sldChg>
      <pc:sldChg chg="del">
        <pc:chgData name="Weifeng Xu" userId="e7aed605-a3dd-4d5a-a692-a87037af107b" providerId="ADAL" clId="{3A194C69-541F-4DAC-9FC0-76AC812597F4}" dt="2021-08-10T20:50:30.285" v="22" actId="47"/>
        <pc:sldMkLst>
          <pc:docMk/>
          <pc:sldMk cId="464350271" sldId="405"/>
        </pc:sldMkLst>
      </pc:sldChg>
      <pc:sldChg chg="del">
        <pc:chgData name="Weifeng Xu" userId="e7aed605-a3dd-4d5a-a692-a87037af107b" providerId="ADAL" clId="{3A194C69-541F-4DAC-9FC0-76AC812597F4}" dt="2021-08-10T20:50:31.220" v="27" actId="47"/>
        <pc:sldMkLst>
          <pc:docMk/>
          <pc:sldMk cId="2093752077" sldId="406"/>
        </pc:sldMkLst>
      </pc:sldChg>
      <pc:sldChg chg="del">
        <pc:chgData name="Weifeng Xu" userId="e7aed605-a3dd-4d5a-a692-a87037af107b" providerId="ADAL" clId="{3A194C69-541F-4DAC-9FC0-76AC812597F4}" dt="2021-08-10T20:50:31.936" v="31" actId="47"/>
        <pc:sldMkLst>
          <pc:docMk/>
          <pc:sldMk cId="1972666229" sldId="407"/>
        </pc:sldMkLst>
      </pc:sldChg>
      <pc:sldChg chg="del">
        <pc:chgData name="Weifeng Xu" userId="e7aed605-a3dd-4d5a-a692-a87037af107b" providerId="ADAL" clId="{3A194C69-541F-4DAC-9FC0-76AC812597F4}" dt="2021-08-10T20:50:32.126" v="32" actId="47"/>
        <pc:sldMkLst>
          <pc:docMk/>
          <pc:sldMk cId="2980641166" sldId="408"/>
        </pc:sldMkLst>
      </pc:sldChg>
      <pc:sldChg chg="del">
        <pc:chgData name="Weifeng Xu" userId="e7aed605-a3dd-4d5a-a692-a87037af107b" providerId="ADAL" clId="{3A194C69-541F-4DAC-9FC0-76AC812597F4}" dt="2021-08-10T20:50:32.374" v="33" actId="47"/>
        <pc:sldMkLst>
          <pc:docMk/>
          <pc:sldMk cId="3277870470" sldId="409"/>
        </pc:sldMkLst>
      </pc:sldChg>
      <pc:sldChg chg="del">
        <pc:chgData name="Weifeng Xu" userId="e7aed605-a3dd-4d5a-a692-a87037af107b" providerId="ADAL" clId="{3A194C69-541F-4DAC-9FC0-76AC812597F4}" dt="2021-08-10T20:50:32.789" v="35" actId="47"/>
        <pc:sldMkLst>
          <pc:docMk/>
          <pc:sldMk cId="2489270501" sldId="411"/>
        </pc:sldMkLst>
      </pc:sldChg>
      <pc:sldChg chg="del">
        <pc:chgData name="Weifeng Xu" userId="e7aed605-a3dd-4d5a-a692-a87037af107b" providerId="ADAL" clId="{3A194C69-541F-4DAC-9FC0-76AC812597F4}" dt="2021-08-10T20:50:32.969" v="36" actId="47"/>
        <pc:sldMkLst>
          <pc:docMk/>
          <pc:sldMk cId="3881480386" sldId="413"/>
        </pc:sldMkLst>
      </pc:sldChg>
      <pc:sldChg chg="del">
        <pc:chgData name="Weifeng Xu" userId="e7aed605-a3dd-4d5a-a692-a87037af107b" providerId="ADAL" clId="{3A194C69-541F-4DAC-9FC0-76AC812597F4}" dt="2021-08-10T20:50:33.166" v="37" actId="47"/>
        <pc:sldMkLst>
          <pc:docMk/>
          <pc:sldMk cId="3118374455" sldId="414"/>
        </pc:sldMkLst>
      </pc:sldChg>
      <pc:sldChg chg="del">
        <pc:chgData name="Weifeng Xu" userId="e7aed605-a3dd-4d5a-a692-a87037af107b" providerId="ADAL" clId="{3A194C69-541F-4DAC-9FC0-76AC812597F4}" dt="2021-08-10T20:50:32.570" v="34" actId="47"/>
        <pc:sldMkLst>
          <pc:docMk/>
          <pc:sldMk cId="214186708" sldId="415"/>
        </pc:sldMkLst>
      </pc:sldChg>
      <pc:sldChg chg="del">
        <pc:chgData name="Weifeng Xu" userId="e7aed605-a3dd-4d5a-a692-a87037af107b" providerId="ADAL" clId="{3A194C69-541F-4DAC-9FC0-76AC812597F4}" dt="2021-08-10T20:50:30.690" v="24" actId="47"/>
        <pc:sldMkLst>
          <pc:docMk/>
          <pc:sldMk cId="4266318337" sldId="416"/>
        </pc:sldMkLst>
      </pc:sldChg>
      <pc:sldChg chg="del">
        <pc:chgData name="Weifeng Xu" userId="e7aed605-a3dd-4d5a-a692-a87037af107b" providerId="ADAL" clId="{3A194C69-541F-4DAC-9FC0-76AC812597F4}" dt="2021-08-10T20:50:30.485" v="23" actId="47"/>
        <pc:sldMkLst>
          <pc:docMk/>
          <pc:sldMk cId="1453023660" sldId="417"/>
        </pc:sldMkLst>
      </pc:sldChg>
      <pc:sldChg chg="del">
        <pc:chgData name="Weifeng Xu" userId="e7aed605-a3dd-4d5a-a692-a87037af107b" providerId="ADAL" clId="{3A194C69-541F-4DAC-9FC0-76AC812597F4}" dt="2021-08-10T20:50:33.382" v="38" actId="47"/>
        <pc:sldMkLst>
          <pc:docMk/>
          <pc:sldMk cId="4247754591" sldId="418"/>
        </pc:sldMkLst>
      </pc:sldChg>
      <pc:sldChg chg="del">
        <pc:chgData name="Weifeng Xu" userId="e7aed605-a3dd-4d5a-a692-a87037af107b" providerId="ADAL" clId="{3A194C69-541F-4DAC-9FC0-76AC812597F4}" dt="2021-08-10T20:50:31.370" v="28" actId="47"/>
        <pc:sldMkLst>
          <pc:docMk/>
          <pc:sldMk cId="1871513867" sldId="419"/>
        </pc:sldMkLst>
      </pc:sldChg>
      <pc:sldChg chg="del">
        <pc:chgData name="Weifeng Xu" userId="e7aed605-a3dd-4d5a-a692-a87037af107b" providerId="ADAL" clId="{3A194C69-541F-4DAC-9FC0-76AC812597F4}" dt="2021-08-10T20:50:26.336" v="3" actId="47"/>
        <pc:sldMkLst>
          <pc:docMk/>
          <pc:sldMk cId="4160866766" sldId="420"/>
        </pc:sldMkLst>
      </pc:sldChg>
      <pc:sldChg chg="del">
        <pc:chgData name="Weifeng Xu" userId="e7aed605-a3dd-4d5a-a692-a87037af107b" providerId="ADAL" clId="{3A194C69-541F-4DAC-9FC0-76AC812597F4}" dt="2021-08-10T20:50:26.566" v="4" actId="47"/>
        <pc:sldMkLst>
          <pc:docMk/>
          <pc:sldMk cId="1090587346" sldId="421"/>
        </pc:sldMkLst>
      </pc:sldChg>
      <pc:sldChg chg="del">
        <pc:chgData name="Weifeng Xu" userId="e7aed605-a3dd-4d5a-a692-a87037af107b" providerId="ADAL" clId="{3A194C69-541F-4DAC-9FC0-76AC812597F4}" dt="2021-08-10T20:50:26.783" v="5" actId="47"/>
        <pc:sldMkLst>
          <pc:docMk/>
          <pc:sldMk cId="2079099636" sldId="422"/>
        </pc:sldMkLst>
      </pc:sldChg>
      <pc:sldChg chg="del">
        <pc:chgData name="Weifeng Xu" userId="e7aed605-a3dd-4d5a-a692-a87037af107b" providerId="ADAL" clId="{3A194C69-541F-4DAC-9FC0-76AC812597F4}" dt="2021-08-10T20:50:27.177" v="7" actId="47"/>
        <pc:sldMkLst>
          <pc:docMk/>
          <pc:sldMk cId="1881823739" sldId="423"/>
        </pc:sldMkLst>
      </pc:sldChg>
      <pc:sldChg chg="del">
        <pc:chgData name="Weifeng Xu" userId="e7aed605-a3dd-4d5a-a692-a87037af107b" providerId="ADAL" clId="{3A194C69-541F-4DAC-9FC0-76AC812597F4}" dt="2021-08-10T20:50:28.982" v="16" actId="47"/>
        <pc:sldMkLst>
          <pc:docMk/>
          <pc:sldMk cId="3519466523" sldId="424"/>
        </pc:sldMkLst>
      </pc:sldChg>
      <pc:sldChg chg="del">
        <pc:chgData name="Weifeng Xu" userId="e7aed605-a3dd-4d5a-a692-a87037af107b" providerId="ADAL" clId="{3A194C69-541F-4DAC-9FC0-76AC812597F4}" dt="2021-08-10T20:50:29.207" v="17" actId="47"/>
        <pc:sldMkLst>
          <pc:docMk/>
          <pc:sldMk cId="2940456927" sldId="425"/>
        </pc:sldMkLst>
      </pc:sldChg>
      <pc:sldChg chg="del">
        <pc:chgData name="Weifeng Xu" userId="e7aed605-a3dd-4d5a-a692-a87037af107b" providerId="ADAL" clId="{3A194C69-541F-4DAC-9FC0-76AC812597F4}" dt="2021-08-10T20:50:29.434" v="18" actId="47"/>
        <pc:sldMkLst>
          <pc:docMk/>
          <pc:sldMk cId="3876190788" sldId="426"/>
        </pc:sldMkLst>
      </pc:sldChg>
      <pc:sldChg chg="del">
        <pc:chgData name="Weifeng Xu" userId="e7aed605-a3dd-4d5a-a692-a87037af107b" providerId="ADAL" clId="{3A194C69-541F-4DAC-9FC0-76AC812597F4}" dt="2021-08-10T20:50:33.832" v="40" actId="47"/>
        <pc:sldMkLst>
          <pc:docMk/>
          <pc:sldMk cId="2709397411" sldId="427"/>
        </pc:sldMkLst>
      </pc:sldChg>
      <pc:sldChg chg="del">
        <pc:chgData name="Weifeng Xu" userId="e7aed605-a3dd-4d5a-a692-a87037af107b" providerId="ADAL" clId="{3A194C69-541F-4DAC-9FC0-76AC812597F4}" dt="2021-08-10T20:50:28.143" v="12" actId="47"/>
        <pc:sldMkLst>
          <pc:docMk/>
          <pc:sldMk cId="647302650" sldId="428"/>
        </pc:sldMkLst>
      </pc:sldChg>
      <pc:sldChg chg="del">
        <pc:chgData name="Weifeng Xu" userId="e7aed605-a3dd-4d5a-a692-a87037af107b" providerId="ADAL" clId="{3A194C69-541F-4DAC-9FC0-76AC812597F4}" dt="2021-08-10T20:50:27.751" v="10" actId="47"/>
        <pc:sldMkLst>
          <pc:docMk/>
          <pc:sldMk cId="878272104" sldId="429"/>
        </pc:sldMkLst>
      </pc:sldChg>
      <pc:sldChg chg="del">
        <pc:chgData name="Weifeng Xu" userId="e7aed605-a3dd-4d5a-a692-a87037af107b" providerId="ADAL" clId="{3A194C69-541F-4DAC-9FC0-76AC812597F4}" dt="2021-08-10T20:50:25.967" v="1" actId="47"/>
        <pc:sldMkLst>
          <pc:docMk/>
          <pc:sldMk cId="4091828154" sldId="430"/>
        </pc:sldMkLst>
      </pc:sldChg>
      <pc:sldChg chg="del">
        <pc:chgData name="Weifeng Xu" userId="e7aed605-a3dd-4d5a-a692-a87037af107b" providerId="ADAL" clId="{3A194C69-541F-4DAC-9FC0-76AC812597F4}" dt="2021-08-10T20:50:25.540" v="0" actId="47"/>
        <pc:sldMkLst>
          <pc:docMk/>
          <pc:sldMk cId="593614233" sldId="431"/>
        </pc:sldMkLst>
      </pc:sldChg>
      <pc:sldChg chg="del">
        <pc:chgData name="Weifeng Xu" userId="e7aed605-a3dd-4d5a-a692-a87037af107b" providerId="ADAL" clId="{3A194C69-541F-4DAC-9FC0-76AC812597F4}" dt="2021-08-10T20:50:31.559" v="29" actId="47"/>
        <pc:sldMkLst>
          <pc:docMk/>
          <pc:sldMk cId="996485528" sldId="432"/>
        </pc:sldMkLst>
      </pc:sldChg>
      <pc:sldChg chg="del">
        <pc:chgData name="Weifeng Xu" userId="e7aed605-a3dd-4d5a-a692-a87037af107b" providerId="ADAL" clId="{3A194C69-541F-4DAC-9FC0-76AC812597F4}" dt="2021-08-10T20:50:31.702" v="30" actId="47"/>
        <pc:sldMkLst>
          <pc:docMk/>
          <pc:sldMk cId="848404907" sldId="433"/>
        </pc:sldMkLst>
      </pc:sldChg>
      <pc:sldChg chg="del">
        <pc:chgData name="Weifeng Xu" userId="e7aed605-a3dd-4d5a-a692-a87037af107b" providerId="ADAL" clId="{3A194C69-541F-4DAC-9FC0-76AC812597F4}" dt="2021-08-10T20:50:33.605" v="39" actId="47"/>
        <pc:sldMkLst>
          <pc:docMk/>
          <pc:sldMk cId="2829655940" sldId="434"/>
        </pc:sldMkLst>
      </pc:sldChg>
      <pc:sldChg chg="del">
        <pc:chgData name="Weifeng Xu" userId="e7aed605-a3dd-4d5a-a692-a87037af107b" providerId="ADAL" clId="{3A194C69-541F-4DAC-9FC0-76AC812597F4}" dt="2021-08-10T20:50:34.052" v="41" actId="47"/>
        <pc:sldMkLst>
          <pc:docMk/>
          <pc:sldMk cId="3752964083" sldId="435"/>
        </pc:sldMkLst>
      </pc:sldChg>
      <pc:sldChg chg="del">
        <pc:chgData name="Weifeng Xu" userId="e7aed605-a3dd-4d5a-a692-a87037af107b" providerId="ADAL" clId="{3A194C69-541F-4DAC-9FC0-76AC812597F4}" dt="2021-08-10T20:50:34.239" v="42" actId="47"/>
        <pc:sldMkLst>
          <pc:docMk/>
          <pc:sldMk cId="3503932430" sldId="436"/>
        </pc:sldMkLst>
      </pc:sldChg>
      <pc:sldChg chg="del">
        <pc:chgData name="Weifeng Xu" userId="e7aed605-a3dd-4d5a-a692-a87037af107b" providerId="ADAL" clId="{3A194C69-541F-4DAC-9FC0-76AC812597F4}" dt="2021-08-10T20:50:34.431" v="43" actId="47"/>
        <pc:sldMkLst>
          <pc:docMk/>
          <pc:sldMk cId="1984469485" sldId="437"/>
        </pc:sldMkLst>
      </pc:sldChg>
      <pc:sldChg chg="del">
        <pc:chgData name="Weifeng Xu" userId="e7aed605-a3dd-4d5a-a692-a87037af107b" providerId="ADAL" clId="{3A194C69-541F-4DAC-9FC0-76AC812597F4}" dt="2021-08-10T20:50:34.813" v="45" actId="47"/>
        <pc:sldMkLst>
          <pc:docMk/>
          <pc:sldMk cId="4198334412" sldId="438"/>
        </pc:sldMkLst>
      </pc:sldChg>
      <pc:sldChg chg="del">
        <pc:chgData name="Weifeng Xu" userId="e7aed605-a3dd-4d5a-a692-a87037af107b" providerId="ADAL" clId="{3A194C69-541F-4DAC-9FC0-76AC812597F4}" dt="2021-08-10T20:50:34.990" v="46" actId="47"/>
        <pc:sldMkLst>
          <pc:docMk/>
          <pc:sldMk cId="4192281943" sldId="439"/>
        </pc:sldMkLst>
      </pc:sldChg>
      <pc:sldChg chg="del">
        <pc:chgData name="Weifeng Xu" userId="e7aed605-a3dd-4d5a-a692-a87037af107b" providerId="ADAL" clId="{3A194C69-541F-4DAC-9FC0-76AC812597F4}" dt="2021-08-10T20:50:35.479" v="47" actId="47"/>
        <pc:sldMkLst>
          <pc:docMk/>
          <pc:sldMk cId="3098642995" sldId="440"/>
        </pc:sldMkLst>
      </pc:sldChg>
      <pc:sldChg chg="del">
        <pc:chgData name="Weifeng Xu" userId="e7aed605-a3dd-4d5a-a692-a87037af107b" providerId="ADAL" clId="{3A194C69-541F-4DAC-9FC0-76AC812597F4}" dt="2021-08-10T20:50:34.643" v="44" actId="47"/>
        <pc:sldMkLst>
          <pc:docMk/>
          <pc:sldMk cId="3265397422" sldId="441"/>
        </pc:sldMkLst>
      </pc:sldChg>
      <pc:sldChg chg="del">
        <pc:chgData name="Weifeng Xu" userId="e7aed605-a3dd-4d5a-a692-a87037af107b" providerId="ADAL" clId="{3A194C69-541F-4DAC-9FC0-76AC812597F4}" dt="2021-08-10T20:50:36.046" v="48" actId="47"/>
        <pc:sldMkLst>
          <pc:docMk/>
          <pc:sldMk cId="4060643725" sldId="442"/>
        </pc:sldMkLst>
      </pc:sldChg>
      <pc:sldChg chg="del">
        <pc:chgData name="Weifeng Xu" userId="e7aed605-a3dd-4d5a-a692-a87037af107b" providerId="ADAL" clId="{3A194C69-541F-4DAC-9FC0-76AC812597F4}" dt="2021-08-10T20:50:36.326" v="49" actId="47"/>
        <pc:sldMkLst>
          <pc:docMk/>
          <pc:sldMk cId="3308258886" sldId="443"/>
        </pc:sldMkLst>
      </pc:sldChg>
      <pc:sldChg chg="del">
        <pc:chgData name="Weifeng Xu" userId="e7aed605-a3dd-4d5a-a692-a87037af107b" providerId="ADAL" clId="{3A194C69-541F-4DAC-9FC0-76AC812597F4}" dt="2021-08-10T20:50:36.588" v="50" actId="47"/>
        <pc:sldMkLst>
          <pc:docMk/>
          <pc:sldMk cId="2290480652" sldId="444"/>
        </pc:sldMkLst>
      </pc:sldChg>
      <pc:sldChg chg="del">
        <pc:chgData name="Weifeng Xu" userId="e7aed605-a3dd-4d5a-a692-a87037af107b" providerId="ADAL" clId="{3A194C69-541F-4DAC-9FC0-76AC812597F4}" dt="2021-08-10T20:50:37.496" v="51" actId="47"/>
        <pc:sldMkLst>
          <pc:docMk/>
          <pc:sldMk cId="1737777844" sldId="445"/>
        </pc:sldMkLst>
      </pc:sldChg>
      <pc:sldChg chg="del">
        <pc:chgData name="Weifeng Xu" userId="e7aed605-a3dd-4d5a-a692-a87037af107b" providerId="ADAL" clId="{3A194C69-541F-4DAC-9FC0-76AC812597F4}" dt="2021-08-10T20:50:38.567" v="52" actId="47"/>
        <pc:sldMkLst>
          <pc:docMk/>
          <pc:sldMk cId="2625291343" sldId="446"/>
        </pc:sldMkLst>
      </pc:sldChg>
      <pc:sldMasterChg chg="delSldLayout">
        <pc:chgData name="Weifeng Xu" userId="e7aed605-a3dd-4d5a-a692-a87037af107b" providerId="ADAL" clId="{3A194C69-541F-4DAC-9FC0-76AC812597F4}" dt="2021-08-10T20:50:32.789" v="35" actId="47"/>
        <pc:sldMasterMkLst>
          <pc:docMk/>
          <pc:sldMasterMk cId="813574162" sldId="2147483648"/>
        </pc:sldMasterMkLst>
        <pc:sldLayoutChg chg="del">
          <pc:chgData name="Weifeng Xu" userId="e7aed605-a3dd-4d5a-a692-a87037af107b" providerId="ADAL" clId="{3A194C69-541F-4DAC-9FC0-76AC812597F4}" dt="2021-08-10T20:50:32.789" v="35" actId="47"/>
          <pc:sldLayoutMkLst>
            <pc:docMk/>
            <pc:sldMasterMk cId="813574162" sldId="2147483648"/>
            <pc:sldLayoutMk cId="2252348551" sldId="2147483660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17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468 129 24575,'-5'0'0,"-1"1"0,1 0 0,0 0 0,0 0 0,0 1 0,0 0 0,1 0 0,-1 0 0,0 1 0,1-1 0,-1 1 0,1 0 0,0 0 0,-5 6 0,-5 4 0,1 1 0,-18 25 0,-28 29 0,43-52 0,0 2 0,1 0 0,-22 36 0,25-33 0,-27 32 0,4-7 0,29-36 0,1 0 0,0 1 0,1-1 0,1 1 0,-4 14 0,-10 26 0,7-31 0,1 1 0,1 0 0,1 1 0,1-1 0,1 1 0,1 1 0,0-1 0,1 24 0,2 26 0,3 89 0,0-150 0,1-1 0,0 0 0,0 1 0,1-1 0,0-1 0,0 1 0,1-1 0,1 1 0,6 7 0,-4-3 0,1 0 0,9 24 0,-14-26 0,1 0 0,0 0 0,1 0 0,0-1 0,1 0 0,0 0 0,14 16 0,-3-6 0,-15-16 0,1-1 0,-1 1 0,1-1 0,0 0 0,1-1 0,8 7 0,31 19 0,-1 1 0,-1 3 0,62 62 0,-96-88 0,0-2 0,0 1 0,0-1 0,1 0 0,-1-1 0,1 0 0,0 0 0,13 3 0,32 15 0,-36-14 0,1-1 0,0 0 0,0-2 0,1 0 0,0-1 0,0-1 0,33 1 0,-52-3 0,62 8 0,-42-5 0,0-1 0,23 1 0,7-5 0,-22 0 0,0 2 0,1 0 0,52 10 0,44 11 0,-88-16 0,0-2 0,0-2 0,71-4 0,-22 0 0,-74 1 0,-1-1 0,1 0 0,-1 0 0,0-1 0,22-9 0,-21 7 0,-1 1 0,1 1 0,0-1 0,0 2 0,17-2 0,0 4 0,-6 0 0,38-5 0,-54 4 0,-1-1 0,1 0 0,-1 0 0,0 0 0,1-1 0,-1 0 0,0-1 0,-1 1 0,8-6 0,-1 1 0,0 0 0,0 1 0,1 1 0,23-8 0,-18 7 0,32-16 0,-26 9 0,-9 6 0,0-1 0,-1-1 0,-1 0 0,16-14 0,0 1 0,-26 21 0,0-1 0,0 0 0,0 0 0,0 0 0,-1 0 0,1-1 0,-1 1 0,0-1 0,0 0 0,0 1 0,-1-2 0,3-4 0,2-2 0,-1 1 0,1 0 0,0 0 0,1 0 0,1 1 0,-1 0 0,20-15 0,-14 12 0,-1 0 0,19-23 0,20-28 0,26-36 0,-71 88 0,0 0 0,-1 0 0,0-1 0,-1 0 0,0 0 0,-1 0 0,4-17 0,-4 0 0,-1-44 0,-2 45 0,7-50 0,-3 44 0,-2 0 0,0 0 0,-3 0 0,-4-42 0,-16-30 0,15 80 0,-2 0 0,0 0 0,-1 0 0,-2 1 0,-1 0 0,-13-23 0,12 28 0,-1 0 0,-1 1 0,-25-28 0,31 39 0,0 0 0,-1 0 0,0 1 0,0 1 0,0-1 0,-1 1 0,0 1 0,0 0 0,-15-5 0,8 4 0,1-1 0,-19-11 0,22 10 0,0 2 0,0 0 0,-27-8 0,-22-6 0,41 13 0,1 1 0,-23-4 0,0 0 0,29 7 0,-1 0 0,-20-2 0,-35-6 0,51 7 0,0 1 0,-21-1 0,-59-6 0,66 5 0,-46-1 0,65 6 0,-16-1 0,0 2 0,0 1 0,-45 9 0,-105 40 0,76-25 0,76-13-1365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43.1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1294 11079 24575,'-1'-5'0,"1"1"0,-1-1 0,0 1 0,0-1 0,0 1 0,0-1 0,-1 1 0,0 0 0,0 0 0,0 0 0,0 0 0,-1 0 0,-2-4 0,-7-5 0,0 0 0,-15-13 0,3 3 0,-15-13 0,-71-53 0,103 83 0,0-1 0,1 1 0,-1-1 0,2-1 0,-9-11 0,-15-19 0,-1 12 0,24 22 0,1 0 0,0-1 0,0 1 0,0-1 0,1 0 0,-1-1 0,-5-9 0,5 7 0,-1 0 0,0 1 0,0-1 0,0 1 0,-13-10 0,10 9 0,1-1 0,0 1 0,-9-13 0,-3-6 0,-24-25 0,26 31 0,0 0 0,-22-36 0,21 29 0,-33-41 0,-12-16 0,27 31 0,23 36 0,1-1 0,-20-38 0,22 34 0,2 0 0,1 0 0,0-1 0,2-1 0,-4-25 0,6 30 0,-2 0 0,0 1 0,-1-1 0,-1 1 0,-11-20 0,-15-36 0,29 60 0,-9-19 0,2 0 0,2-1 0,-10-62 0,18 82 0,0 0 0,0 0 0,-2 0 0,1 0 0,-10-22 0,0 3 0,2-1 0,-10-60 0,-3-8 0,-39-151 0,58 230 0,2 0 0,0 0 0,1 0 0,3-46 0,0 44 0,-1-1 0,-1 1 0,-8-46 0,-17-85 0,22 123 0,0-4 0,4-73 0,-1-15 0,-9 69 0,6 42 0,1-1 0,-1-23 0,3-436 0,3 230 0,-1 220 0,9-45 0,-6 44 0,3-43 0,-4 13 0,15-83 0,-9 86 0,3-101 0,-12 127 0,0 0 0,1 1 0,10-51 0,11-49 0,-17 98 0,2-46 0,-5 45 0,9-44 0,8-11 0,31-170 0,-45 226 0,1 1 0,1 0 0,11-25 0,1-4 0,2-26 0,-13 47 0,19-53 0,-13 50 0,9-48 0,4-11 0,-23 79 0,0 0 0,-1 0 0,0-1 0,-1-28 0,-1 24 0,1 0 0,6-30 0,1 20 0,3 0 0,0 0 0,26-45 0,-8 16 0,-25 49 0,0-1 0,5-26 0,-7 25 0,1 0 0,8-20 0,90-177 0,-75 167 0,-21 37 0,0 0 0,-1 0 0,0-1 0,-1 1 0,5-14 0,-5 11 0,32-95 0,-30 93 0,1-1 0,0 1 0,0 1 0,1-1 0,15-16 0,-7 11 0,-1 0 0,0-2 0,-2 0 0,0 0 0,-1-1 0,12-30 0,-18 38 0,0 0 0,1 1 0,1 0 0,0 0 0,14-15 0,-12 15 0,0 0 0,-1-1 0,-1 0 0,11-21 0,-2-8 0,-6 11 0,21-37 0,-27 60 0,0-1 0,1 1 0,0 0 0,0 0 0,0 1 0,1 0 0,0 0 0,14-10 0,-10 9 0,-2 0 0,1-1 0,-1-1 0,0 1 0,11-18 0,-11 15 0,1-1 0,0 2 0,15-13 0,-12 12 0,-1-1 0,0-1 0,20-29 0,-24 31 0,0 1 0,1-1 0,0 1 0,1 1 0,0 0 0,1 0 0,17-12 0,8 1 0,-16 10 0,0-1 0,-1-1 0,29-25 0,2-2 0,5-5 0,-40 32 0,0 1 0,0 0 0,23-12 0,-20 13 0,0-1 0,23-20 0,-33 25 0,1 0 0,0 1 0,1 1 0,0-1 0,0 2 0,19-8 0,-15 7 0,-1 0 0,0-2 0,15-9 0,18-13 0,85-41 0,23-7 0,-66 37 0,-62 28 0,0 2 0,1 0 0,0 2 0,45-7 0,-15 4 0,0-3 0,-1-2 0,65-28 0,-84 27 0,-23 10 0,0 1 0,29-9 0,-12 5 0,36-14 0,6-3 0,-4-1 0,-53 21 0,-1 0 0,1 1 0,0 1 0,1 0 0,22-3 0,-23 6 0,0-1 0,0-1 0,25-10 0,18-5 0,-31 12 0,0 1 0,1 2 0,54-2 0,-68 5 0,0 0 0,0-1 0,0 0 0,-1-1 0,24-8 0,69-33 0,-76 29 0,2 1 0,44-12 0,68-7 0,-76 8 0,-46 16 0,1 1 0,35-8 0,-3 4 0,79-26 0,53-11 0,-150 43 0,-27 5 0,0-1 0,0 0 0,-1-1 0,1 0 0,11-5 0,178-73 0,-56 24 0,12 5 0,-80 24 0,-36 15 0,44-22 0,-60 25 0,0 0 0,45-10 0,-43 14 0,-2-2 0,46-19 0,127-58 0,-77 42 0,-92 32 0,38-11 0,22-8 0,-24 7 0,-45 17 0,0-1 0,0-1 0,21-11 0,-32 15 0,0 1 0,1-1 0,-1 2 0,1-1 0,0 1 0,-1 1 0,18-2 0,-14 2 0,0 0 0,0-1 0,18-6 0,15-8 0,-23 10 0,0-2 0,-1-1 0,26-14 0,-24 11 0,0 1 0,36-11 0,-34 13 0,47-24 0,-36 13 0,77-32 0,-42 22 0,-48 19 0,1 1 0,0 1 0,30-7 0,-33 12 0,1-1 0,-2-1 0,1 0 0,35-17 0,-5-2 0,69-25 0,-73 36 0,-28 9 0,1-1 0,-2-1 0,28-15 0,-29 15 0,0-1 0,0 2 0,1 0 0,26-5 0,-22 6 0,0-1 0,32-13 0,-7-5 0,-31 15 0,-1 1 0,1 1 0,1 0 0,-1 1 0,1 0 0,0 2 0,35-6 0,-38 9 0,0-2 0,0 0 0,0-1 0,0 0 0,0-1 0,-1 0 0,23-14 0,-19 10 0,0 1 0,0 1 0,32-9 0,-38 13 0,0 0 0,1-1 0,-1-1 0,20-11 0,5-3 0,-25 15 0,-1 0 0,0 1 0,17-2 0,-17 3 0,0 0 0,0 0 0,0-1 0,12-6 0,-4 2 0,0 0 0,0 1 0,0 1 0,35-4 0,-30 5 0,-1 0 0,40-14 0,47-16 0,-6 1 0,-86 28 0,1 0 0,-1 2 0,1 0 0,0 0 0,25 1 0,-5 0 0,-31 0 0,-1 1 0,0-1 0,0 0 0,0-1 0,0 0 0,0 1 0,0-2 0,9-6 0,19-10 0,-31 19 0,15-7 0,1 0 0,34-8 0,-11 5 0,41-17 0,-44 14 0,51-12 0,46-11 0,-53 12 0,44 3 0,-78 13-28,-27 5-418,0-1 1,38-14-1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45.8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24575,'-1'8'0,"1"1"0,1 0 0,-1-1 0,1 1 0,1 0 0,0-1 0,0 1 0,1-1 0,0 0 0,0 0 0,0 0 0,1 0 0,1-1 0,-1 1 0,1-1 0,1 0 0,-1 0 0,1-1 0,0 0 0,1 0 0,-1 0 0,14 8 0,24 22 0,-19-15 0,-15-12 0,-1 1 0,-1-1 0,15 22 0,14 14 0,-32-40 0,-1 0 0,1-1 0,-1 1 0,0 1 0,0-1 0,-1 0 0,0 1 0,1 0 0,-2 0 0,1 0 0,-1 0 0,2 8 0,2 10 0,-3-15 0,0 0 0,-1 0 0,-1 0 0,1 0 0,-1 16 0,-1-22 0,0-1 0,-1 1 0,1-1 0,-1 1 0,0-1 0,0 1 0,0-1 0,0 0 0,0 1 0,0-1 0,0 0 0,-1 0 0,1 0 0,-1 0 0,0 0 0,0 0 0,1-1 0,-1 1 0,0 0 0,0-1 0,-1 1 0,1-1 0,0 0 0,0 0 0,-4 2 0,-4 1 0,1 2 0,0-1 0,1 1 0,-1 1 0,1 0 0,1 0 0,-9 9 0,9-8 0,-1 0 0,0-1 0,0 0 0,-1 0 0,1-1 0,-20 10 0,14-10-99,9-5-27,0 1-1,0 0 0,1 0 1,-1 1-1,1-1 0,-1 1 1,1 0-1,0 0 1,-4 4-1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5T01:47:34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503 63 24575,'0'0'0,"0"0"0,0 0 0,0 0 0,0 0 0,1 1 0,-1-1 0,0 0 0,0 0 0,0 0 0,1 0 0,-1 0 0,0 0 0,0 0 0,0 0 0,1 0 0,-1 0 0,0 0 0,0 0 0,0 0 0,1 0 0,-1 0 0,0 0 0,0-1 0,0 1 0,1 0 0,-1 0 0,0 0 0,0 0 0,0 0 0,1 0 0,-1 0 0,0-1 0,0 1 0,0 0 0,0 0 0,0 0 0,0 0 0,1-1 0,-1 1 0,0 0 0,0 0 0,0 0 0,0-1 0,0 1 0,0 0 0,0 0 0,0 0 0,0-1 0,0 1 0,0 0 0,0 0 0,0 0 0,0-1 0,0 1 0,0 0 0,0 0 0,0-1 0,0 1 0,0 0 0,0 0 0,-1 0 0,1 0 0,0-1 0,-13-7 0,-10 4 0,-1 1 0,-1 1 0,1 1 0,-34 4 0,-3-1 0,52-2 0,0 0 0,1 1 0,-1 0 0,0 1 0,0 0 0,1 0 0,-1 1 0,1 0 0,0 0 0,0 1 0,0 0 0,0 1 0,1-1 0,0 1 0,0 1 0,0-1 0,0 1 0,1 1 0,0-1 0,0 1 0,1 0 0,-6 10 0,-3 5 0,7-12 0,0 1 0,1 1 0,0-1 0,1 1 0,0 0 0,-5 19 0,-7 33 0,11-47 0,1 0 0,1 0 0,1 1 0,-2 28 0,4-22 0,0 1 0,4 46 0,-2-64 0,1 0 0,-1 1 0,1-1 0,0 0 0,1 0 0,-1 0 0,1-1 0,1 1 0,-1-1 0,9 11 0,7 5 0,41 36 0,-26-27 0,-7-6 0,30 21 0,-37-33 0,1-1 0,0-1 0,38 14 0,-45-20 0,5 4 0,0-1 0,1-2 0,0 1 0,0-2 0,1-1 0,0-1 0,32 2 0,35-4 0,104-4 0,-180 1 0,-1 0 0,0-1 0,0-1 0,0 0 0,0 0 0,-1-1 0,0 0 0,0-1 0,0 0 0,0-1 0,-1 0 0,0 0 0,-1-1 0,15-17 0,39-32 0,-3-4 0,-54 55 0,-1 0 0,0-1 0,0 0 0,-1 0 0,0 0 0,0-1 0,0 1 0,-1-1 0,0 1 0,-1-1 0,1-11 0,0-10 0,-5-52 0,1 21 0,3 46 0,-1 0 0,-1 0 0,0 1 0,0-1 0,-1 0 0,-1 1 0,-1 0 0,0-1 0,0 1 0,-1 1 0,-11-21 0,-17-29 0,20 37 0,-21-32 0,28 48 0,0 1 0,0 1 0,-1-1 0,0 1 0,-1 1 0,1-1 0,-15-8 0,2 4 0,-42-16 0,28 13 0,21 10-170,-1 0-1,0 1 0,0 0 1,-1 1-1,1 1 0,0 0 1,-23 2-1,19-1-6655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5T01:47:38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365 1 24575,'-7'1'0,"1"1"0,-1-1 0,1 1 0,-1 1 0,1-1 0,0 1 0,0 0 0,0 0 0,0 1 0,-7 6 0,-18 9 0,11-10 0,1 2 0,0 0 0,-18 16 0,31-23 0,1 1 0,0 0 0,0 0 0,0 1 0,0-1 0,1 1 0,0 0 0,0 0 0,1 1 0,0-1 0,0 1 0,0 0 0,-1 8 0,0-3 0,0 1 0,-1 0 0,-1-1 0,0 0 0,-11 17 0,-7 13 0,19-31 0,2 0 0,-1 0 0,1 1 0,-2 22 0,-1 1 0,2-15 0,0 1 0,2-1 0,1 1 0,0 0 0,2-1 0,0 1 0,5 24 0,-3-39 0,-1 0 0,1-1 0,0 0 0,0 1 0,0-1 0,1 0 0,0-1 0,0 1 0,0-1 0,1 1 0,-1-1 0,6 3 0,11 8 0,31 18 0,-18-14 0,0-2 0,1-1 0,57 18 0,93 21 0,-170-52 0,0-1 0,1 0 0,-1-1 0,26-2 0,-26 0 0,-1 1 0,1 0 0,0 2 0,29 5 0,-27-3 0,1 0 0,-1-1 0,1-1 0,0 0 0,0-1 0,29-3 0,-37 1 0,0-1 0,0 1 0,0-2 0,0 1 0,-1-1 0,1-1 0,-1 0 0,0 0 0,0-1 0,0 0 0,0-1 0,-1 1 0,9-9 0,-8 3 0,0 0 0,0-1 0,-1 0 0,10-19 0,4-7 0,-10 20 0,2-3 0,-1-1 0,11-24 0,-10 20 0,-11 20 0,0 0 0,0 0 0,0 0 0,-1 0 0,0 0 0,0-1 0,1-7 0,7-40 0,-7 36 0,0-1 0,0 1 0,-1-24 0,-3 35 0,1 0 0,-1 1 0,0-1 0,-1 1 0,1 0 0,-1-1 0,-1 1 0,1 0 0,-1 0 0,0 1 0,0-1 0,-1 0 0,-5-6 0,-19-25 0,16 20 0,-27-29 0,12 18 0,19 19 0,0 0 0,0 1 0,-1 0 0,0 0 0,-15-9 0,-20-10 0,27 16 0,-1 0 0,-1 1 0,-39-16 0,41 21 0,-1 0 0,1 1 0,-1 0 0,0 2 0,-31-1 0,30 2 0,0-1 0,-23-5 0,22 3 0,-40-2 0,48 6-151,0 1-1,0-1 0,0 2 0,0 0 1,0 0-1,0 1 0,1 1 1,-12 5-1,11-3-6674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20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975 99 24575,'-23'-1'0,"0"2"0,0 0 0,0 1 0,1 2 0,-1 0 0,1 1 0,0 2 0,-32 13 0,-15 23 0,53-31 0,-1-1 0,-1 0 0,-33 14 0,30-16 0,-1 1 0,-33 22 0,14-15 0,33-14 0,1-1 0,-1 2 0,1-1 0,-10 7 0,-35 27 0,-73 68 0,20-21 0,98-76 0,0 0 0,1 0 0,-1 0 0,2 1 0,-1 0 0,1 1 0,1-1 0,-1 1 0,2 0 0,-1 0 0,-3 21 0,2 3 0,2 1 0,1 45 0,-1 7 0,-7-15 0,5-46 0,-1 45 0,5-24 0,3 96 0,3-114 0,0-1 0,19 53 0,-14-49 0,10 52 0,-18-78 0,0 0 0,0 1 0,0-1 0,1 0 0,0-1 0,0 1 0,1 0 0,7 8 0,-6-7 0,0 0 0,0 0 0,-1 1 0,5 10 0,-2-2 0,0 0 0,1-1 0,0 0 0,1 0 0,1-1 0,0-1 0,1 1 0,1-2 0,0 1 0,19 14 0,-23-22 0,0 0 0,1-1 0,0 0 0,15 5 0,-15-5 0,0-1 0,0 1 0,0 0 0,13 9 0,-14-7 0,1-1 0,0-1 0,1 1 0,-1-1 0,12 2 0,31 16 0,-13-2 0,2-2 0,1-1 0,82 21 0,-109-34 0,88 25 0,-87-24 0,1 0 0,0-1 0,0-1 0,32 1 0,73-6 0,-42 0 0,-63 2 0,12-1 0,-1 2 0,1 1 0,46 9 0,-44-6 0,1-1 0,-1-2 0,1-1 0,0-1 0,33-5 0,-47 3 0,-1-2 0,1 0 0,20-9 0,21-5 0,78-26 0,-131 42 0,6-4 0,-1 0 0,0-1 0,0 0 0,0-1 0,-1 0 0,0-1 0,11-11 0,13-11 0,-22 18 0,0 0 0,-1-1 0,0 0 0,-1 0 0,10-20 0,23-31 0,-30 43 0,0 0 0,-1-1 0,-1 0 0,-2-1 0,0 0 0,9-40 0,23-98 0,-31 117 0,-2 0 0,-2 0 0,1-53 0,-8-283 0,0 373 0,1 1 0,-1 0 0,-1-1 0,1 1 0,-2 0 0,1-1 0,-1 1 0,1 1 0,-7-11 0,-5-6 0,-22-28 0,16 25 0,-3 2 0,20 21 0,-1 0 0,1 0 0,-1 0 0,1-1 0,0 0 0,-4-7 0,-7-12 0,-1 0 0,-1 1 0,-1 1 0,-32-31 0,27 29 0,6 8 0,0 2 0,-1 0 0,-1 0 0,0 2 0,-24-12 0,-34-21 0,-6-3 0,12 9 0,42 23 0,-1 0 0,-30-9 0,-12-7 0,-51-19-1365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35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2181 129 24575,'-25'-1'0,"0"2"0,0 2 0,-35 6 0,-15 11 0,50-12 0,-1-1 0,1-1 0,-1-2 0,-44 3 0,34-4 0,1 1 0,-1 2 0,1 2 0,0 1 0,-41 16 0,32-10 0,-125 51 0,35-18 0,-14 11 0,121-50 0,18-7 0,-1 1 0,1 1 0,-1 0 0,1 0 0,1 0 0,-1 1 0,-9 8 0,-133 107 0,145-116 0,0 2 0,1-1 0,0 0 0,-8 11 0,9-9 0,-1-1 0,0-1 0,-1 1 0,-11 9 0,-18 12 0,24-18 0,-1 0 0,0 0 0,0-1 0,-19 8 0,14-7 0,1 0 0,-1 1 0,2 0 0,-1 2 0,2 0 0,0 0 0,-17 19 0,22-19 0,1 1 0,0-1 0,-10 24 0,12-23 0,0 0 0,-1-1 0,-1 1 0,-12 14 0,-11 9 0,2 1 0,2 2 0,1 0 0,2 2 0,-21 47 0,26-46 0,5-13 0,1 0 0,2 0 0,-9 33 0,-22 86 0,21-75 0,13-51 0,1 0 0,1 1 0,1 0 0,-2 27 0,-3 20 0,6-51 0,-3 39 0,8 345 0,0-385 0,1 0 0,1 0 0,1 0 0,1 0 0,0-1 0,11 25 0,8 25 0,-19-54 0,0-1 0,0 0 0,9 14 0,-7-15 0,-1 1 0,0 0 0,6 20 0,-9-23 0,1 0 0,-1 0 0,1 0 0,1 0 0,0-1 0,0 0 0,9 12 0,6 1 0,25 24 0,-13-15 0,-17-17 0,1 0 0,1-1 0,0-1 0,19 9 0,38 27 0,-45-26 0,1-1 0,0-1 0,64 27 0,79 38 0,-39-18 0,-125-62 0,0-1 0,1 0 0,-1-1 0,12 2 0,-15-3 0,0 0 0,1 0 0,-1 0 0,0 1 0,0 0 0,0 0 0,0 1 0,0-1 0,-1 1 0,1 1 0,-1-1 0,6 6 0,0-2 0,0 1 0,0-1 0,1-1 0,0 0 0,0 0 0,0-2 0,19 6 0,-12-4 0,-1 1 0,26 13 0,-30-14 0,1 1 0,0-2 0,27 8 0,26 9 0,9 6 0,-48-19 0,32 15 0,-46-18 0,0 0 0,26 5 0,23 9 0,-49-13 0,0-1 0,0 0 0,1-1 0,-1-1 0,1 0 0,0-2 0,26 2 0,-13-1 0,0 0 0,0 2 0,53 16 0,-54-12 0,1-2 0,0-1 0,54 4 0,-54-9 0,35 8 0,-36-4 0,42 0 0,62 6 0,11-1 0,704-10 0,-829-1 0,0-1 0,26-6 0,24-2 0,9-2 0,-27 2 0,-6 2 0,46-16 0,-49 13 0,59-10 0,-64 14 0,0-1 0,-1-2 0,0-1 0,-1-2 0,44-22 0,-59 27 0,36-10 0,13-6 0,-41 12 0,7-2 0,60-36 0,-66 32 0,5-5 0,56-27 0,-41 33 0,-37 14 0,1-1 0,-1 0 0,-1 0 0,17-10 0,113-62 0,-85 49 0,-41 20 0,21-10 0,0-2 0,-2-1 0,32-25 0,-3 3 0,-39 28 0,33-14 0,-47 25 0,1-1 0,-1-1 0,0 0 0,0 0 0,-1 0 0,1-1 0,8-9 0,-7 4 0,0-1 0,-1 0 0,14-25 0,-15 23 0,0 0 0,2 1 0,12-16 0,36-38 0,11-14 0,-56 67 0,0 0 0,-2-2 0,0 1 0,0-2 0,-1 1 0,11-29 0,37-114 0,-45 120 0,-5 17 0,-1 0 0,-1-1 0,-1 1 0,-1-1 0,1-32 0,-3 33 0,6-38 0,-4 37 0,3-40 0,-6 32 0,9-42 0,-6 44 0,3-50 0,-6-2 0,-4-93 0,0 149 0,-2 0 0,-10-31 0,-5-28 0,18 74 0,-1 1 0,0 0 0,0 0 0,-8-14 0,-7-24 0,-22-121 0,36 155 0,-1 0 0,0 1 0,-1-1 0,-9-15 0,-10-20 0,7 8 0,-2 0 0,-2 2 0,-37-51 0,11 31 0,28 36 0,-25-39 0,35 48 0,0 1 0,-1 0 0,0 0 0,-1 1 0,0 0 0,-1 1 0,-17-11 0,19 16 0,1 0 0,-1 1 0,0 0 0,-1 0 0,-20-2 0,-26-10 0,51 14 0,-2-1 0,1-1 0,-1 1 0,1-1 0,-1-1 0,-13-10 0,15 11 0,1 0 0,-1 1 0,0 0 0,0 0 0,-13-4 0,-18-7 0,18 5 0,-1 0 0,0 1 0,-1 1 0,-35-6 0,48 11 0,1 0 0,-1-1 0,1-1 0,-10-4 0,10 4 0,-1 0 0,1 1 0,0 0 0,-16-4 0,6 4 0,0-2 0,-28-10 0,17 4 0,-74-21 0,-40-14 0,126 41 0,0 0 0,-1 1 0,-30-2 0,28 3 0,0 0 0,-31-8 0,-25-10 0,-20-6 0,78 21 0,-1 1 0,0 1 0,-1 1 0,-23-1 0,-25-4 0,55 6 0,-41-8 0,-1 2 0,-77-1 0,-503 10 0,609 0 0,1 2 0,-29 6 0,11-1 0,-168 34 0,194-38 0,1 0 0,-27 10 0,27-8 0,0 0 0,-24 4 0,-3-3 0,19-2 0,0-1 0,-34 0 0,20 0-1365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8:54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24575,'-2'103'0,"4"112"0,3-185 0,1 0 0,2 0 0,1-1 0,1 0 0,17 34 0,-20-51 0,0 0 0,0-1 0,16 20 0,12 17 0,-16-21 0,0-2 0,2 0 0,27 26 0,-40-43 0,2 1 0,0-2 0,0 1 0,0-1 0,1 0 0,0-1 0,1-1 0,-1 0 0,1 0 0,21 5 0,8 4 0,-26-8 0,0-1 0,0-1 0,1 0 0,-1-1 0,1 0 0,0-1 0,17-1 0,518-2 0,-536-1 0,0 0 0,0-1 0,-1-1 0,1 0 0,-1-1 0,0 0 0,-1-1 0,1-1 0,19-12 0,-12 6 0,1 2 0,30-11 0,-28 13 0,-1-2 0,0 0 0,28-19 0,-6 3 0,-38 22 0,0 0 0,0-1 0,0 0 0,-1 0 0,0-1 0,0 0 0,6-9 0,-6 8 0,1 0 0,-1 0 0,2 0 0,-1 1 0,10-7 0,4-2 0,0-1 0,-1-1 0,0 0 0,-2-2 0,0 0 0,18-27 0,-11 13 0,-17 25 0,0-1 0,0 0 0,-1-1 0,-1 0 0,0 0 0,0 0 0,-1 0 0,-1-1 0,0 0 0,5-23 0,1-25 0,-5 38 0,-2 0 0,1-23 0,-3 32-271,1-1-1,0 1 0,5-15 0,-6 25-6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8:55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81 24575,'55'0'0,"84"-2"0,-116 0 0,-1-1 0,1-1 0,-1 0 0,25-10 0,-8 2 0,57-10 0,-24 7 0,-68 14 0,0 0 0,0 1 0,0 0 0,0 0 0,0 0 0,0 0 0,-1 0 0,1 1 0,0-1 0,0 1 0,0 0 0,0 1 0,0-1 0,-1 0 0,1 1 0,-1 0 0,1 0 0,-1 0 0,4 4 0,5 4 0,0 1 0,-2 0 0,17 22 0,9 9 0,3-1 0,38 51 0,-66-80-1365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4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24575,'41'-1'0,"-11"0"0,0 2 0,0 0 0,0 2 0,30 7 0,66 12 0,-101-18 0,0-1 0,-1-1 0,28-1 0,-28-1 0,1 0 0,-1 2 0,32 6 0,-30-3-76,-1-2 0,1-1 0,46-2-1,-40-1-983,-14 1-5766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5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24575,'1'4'0,"0"0"0,0 0 0,1 1 0,0-1 0,0 0 0,0-1 0,0 1 0,0 0 0,1-1 0,0 1 0,0-1 0,0 0 0,5 5 0,8 9 0,-6-6 0,0 0 0,1-1 0,1-1 0,0 1 0,20 11 0,-18-12 0,0 0 0,0 2 0,23 22 0,-29-26 0,-1 1 0,-1 1 0,1-1 0,-1 1 0,-1 1 0,9 18 0,-12-24 0,-1 0 0,0-1 0,-1 1 0,1 0 0,-1-1 0,0 1 0,0 0 0,0 0 0,0 0 0,0-1 0,-1 1 0,0 0 0,0-1 0,0 1 0,0 0 0,0-1 0,-1 1 0,0-1 0,0 0 0,0 0 0,0 1 0,0-1 0,-4 4 0,-56 65 0,58-67 0,1 0 0,-1 0 0,0 0 0,0-1 0,-1 1 0,1-1 0,-1 0 0,0 0 0,0-1 0,0 1 0,0-1 0,-8 3 0,-18 13 104,27-16-349,-1 1 0,1-1 0,-1 0 0,0-1 1,-7 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9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1569 1 24575,'1'4'0,"0"-1"0,0 1 0,0 0 0,1 0 0,-1-1 0,1 1 0,0-1 0,4 6 0,4 8 0,-6-5 0,0 0 0,0 1 0,-2 0 0,1-1 0,-2 1 0,1 13 0,6 39 0,-4-45 0,-1 0 0,-1 1 0,-1-1 0,-1 1 0,-1-1 0,-1 1 0,0-1 0,-8 29 0,-10 24 0,-11 56 0,29-118 0,-1 0 0,0-1 0,0 0 0,-1 0 0,-1 0 0,0 0 0,0 0 0,0-1 0,-1 0 0,-1 0 0,-9 10 0,9-10 0,1 1 0,0 0 0,1 0 0,0 0 0,-7 20 0,-15 30 0,4-19 0,16-27 0,-1 0 0,0 0 0,-21 24 0,-20 19 0,36-39 0,-1 0 0,2 1 0,1 0 0,-12 27 0,-13 21 0,24-48 0,-1-1 0,-1 0 0,0-1 0,-2-1 0,0 0 0,0-1 0,-1-1 0,-22 14 0,28-20 0,1 1 0,0 0 0,0 1 0,1 0 0,0 0 0,0 1 0,1 0 0,1 0 0,0 1 0,0 0 0,-5 18 0,7-21 0,0 0 0,-1 0 0,0 0 0,0-1 0,-1 0 0,0 0 0,-12 11 0,-16 18 0,28-30 0,0-1 0,0 1 0,-1-1 0,1-1 0,-1 0 0,-13 7 0,13-8 0,0 0 0,1 1 0,0 0 0,0 0 0,0 1 0,0 0 0,-9 11 0,8-8 0,0 0 0,0 0 0,-13 10 0,12-12 0,1 0 0,0 1 0,1 0 0,-10 13 0,8-9 0,-1 0 0,0-1 0,0-1 0,-1 1 0,-17 11 0,-16 15 0,36-30 0,-1-1 0,0 0 0,0 0 0,-13 6 0,15-9 0,-1 1 0,1 0 0,0 0 0,1 0 0,-1 1 0,1 0 0,0 1 0,-7 7 0,-59 63 0,54-53 0,5-6 0,-1-1 0,0 0 0,-28 23 0,38-37 5,0 1 0,1-1 0,-1 0 0,-1 0 0,1-1 0,0 1 0,0-1 0,-1 0 0,1 0 0,0 0 0,-1-1 0,1 1 0,-1-1 0,1 0 0,-1-1 0,1 1 0,-1-1 0,1 0 0,0 0 0,-1 0 0,1 0 0,0-1 0,-8-3 0,3 0-154,0 0 1,1-1-1,-1 0 1,1 0-1,0-1 1,1 0-1,0-1 1,0 1-1,-7-10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20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24575,'16'44'0,"-12"-22"0,4 18 0,-1 2 0,1 65 0,-8-66 0,0-9 0,0 0 0,-2 1 0,-10 49 0,11-79 0,0 1 0,0 0 0,1 0 0,-1 0 0,1 0 0,0 0 0,0 0 0,0 0 0,1-1 0,-1 1 0,1 0 0,0 0 0,3 6 0,-3-7 0,1-1 0,-1 1 0,1-1 0,0 0 0,0 0 0,0 0 0,0 0 0,0 0 0,1 0 0,-1 0 0,1-1 0,-1 1 0,1-1 0,-1 0 0,1 0 0,0 0 0,0 0 0,-1 0 0,5 0 0,20 3 0,0-2 0,0 0 0,0-2 0,29-3 0,18 0 0,2 4 0,80-3 0,-50-18 0,-103 19-52,0 1-1,0 0 1,-1-1-1,1 1 1,0-1-1,0 0 1,0 0-1,-1 0 1,1 0-1,-1-1 1,1 1-1,-1-1 1,1 1-1,-1-1 1,0 0-1,0 0 1,0 0-1,0 0 1,0 0-1,0-1 1,0 1-1,-1-1 0,1 1 1,-1-1-1,2-4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39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1024000*512/1024/1024=500</a:t>
            </a:r>
          </a:p>
          <a:p>
            <a:r>
              <a:rPr lang="en-US"/>
              <a:t>echo $((16#04fff000))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97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54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https://www.geeksforgeeks.org/file-systems-in-operating-system/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0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1C6: </a:t>
            </a:r>
          </a:p>
          <a:p>
            <a:r>
              <a:rPr lang="en-US" dirty="0"/>
              <a:t>ID6, 1026048,186646868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59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43.png"/><Relationship Id="rId18" Type="http://schemas.openxmlformats.org/officeDocument/2006/relationships/customXml" Target="../ink/ink10.xml"/><Relationship Id="rId3" Type="http://schemas.openxmlformats.org/officeDocument/2006/relationships/hyperlink" Target="http://www.c-jump.com/CIS24/Slides/Booting/Booting.html" TargetMode="External"/><Relationship Id="rId21" Type="http://schemas.openxmlformats.org/officeDocument/2006/relationships/image" Target="../media/image47.png"/><Relationship Id="rId7" Type="http://schemas.openxmlformats.org/officeDocument/2006/relationships/image" Target="../media/image400.png"/><Relationship Id="rId12" Type="http://schemas.openxmlformats.org/officeDocument/2006/relationships/customXml" Target="../ink/ink7.xml"/><Relationship Id="rId17" Type="http://schemas.openxmlformats.org/officeDocument/2006/relationships/image" Target="../media/image45.png"/><Relationship Id="rId2" Type="http://schemas.openxmlformats.org/officeDocument/2006/relationships/image" Target="../media/image40.png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420.png"/><Relationship Id="rId5" Type="http://schemas.openxmlformats.org/officeDocument/2006/relationships/image" Target="../media/image42.png"/><Relationship Id="rId15" Type="http://schemas.openxmlformats.org/officeDocument/2006/relationships/image" Target="../media/image44.png"/><Relationship Id="rId10" Type="http://schemas.openxmlformats.org/officeDocument/2006/relationships/customXml" Target="../ink/ink6.xml"/><Relationship Id="rId19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10.png"/><Relationship Id="rId14" Type="http://schemas.openxmlformats.org/officeDocument/2006/relationships/customXml" Target="../ink/ink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5" Type="http://schemas.openxmlformats.org/officeDocument/2006/relationships/image" Target="../media/image54.png"/><Relationship Id="rId4" Type="http://schemas.openxmlformats.org/officeDocument/2006/relationships/customXml" Target="../ink/ink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13" Type="http://schemas.openxmlformats.org/officeDocument/2006/relationships/customXml" Target="../ink/ink3.xml"/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customXml" Target="../ink/ink2.xml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customXml" Target="../ink/ink1.xml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Computer System Introduction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871076-CFC8-4CD5-BF65-ECB4ACAEF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424A3-F7A7-4748-8EB5-EB72CD1D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20" y="1099031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FA25F-9388-4177-9610-CFBBA1947005}"/>
              </a:ext>
            </a:extLst>
          </p:cNvPr>
          <p:cNvSpPr txBox="1"/>
          <p:nvPr/>
        </p:nvSpPr>
        <p:spPr>
          <a:xfrm>
            <a:off x="3616960" y="650240"/>
            <a:ext cx="252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OS logs, Application logs,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A3ABE-D6B0-40AC-9322-58C7893C2FDE}"/>
              </a:ext>
            </a:extLst>
          </p:cNvPr>
          <p:cNvSpPr txBox="1"/>
          <p:nvPr/>
        </p:nvSpPr>
        <p:spPr>
          <a:xfrm>
            <a:off x="7508240" y="689970"/>
            <a:ext cx="18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Memory forensics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FB8EF-62BA-44E3-877E-5AA16D5A3CCD}"/>
              </a:ext>
            </a:extLst>
          </p:cNvPr>
          <p:cNvSpPr txBox="1"/>
          <p:nvPr/>
        </p:nvSpPr>
        <p:spPr>
          <a:xfrm>
            <a:off x="1265045" y="294640"/>
            <a:ext cx="1239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Low level Analysis: malware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3D8DA7-BE01-42FB-8B5E-39CCE4B83D06}"/>
              </a:ext>
            </a:extLst>
          </p:cNvPr>
          <p:cNvSpPr txBox="1"/>
          <p:nvPr/>
        </p:nvSpPr>
        <p:spPr>
          <a:xfrm>
            <a:off x="10375795" y="3967480"/>
            <a:ext cx="166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Dynamical Analysis:</a:t>
            </a:r>
          </a:p>
          <a:p>
            <a:r>
              <a:rPr lang="en-US" dirty="0">
                <a:solidFill>
                  <a:srgbClr val="7030A0"/>
                </a:solidFill>
              </a:rPr>
              <a:t>Application PID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20C5C-ACCE-4766-B616-5C51CDEAC475}"/>
              </a:ext>
            </a:extLst>
          </p:cNvPr>
          <p:cNvSpPr txBox="1"/>
          <p:nvPr/>
        </p:nvSpPr>
        <p:spPr>
          <a:xfrm>
            <a:off x="1265675" y="3723640"/>
            <a:ext cx="237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CPU execution analysis </a:t>
            </a:r>
          </a:p>
        </p:txBody>
      </p:sp>
    </p:spTree>
    <p:extLst>
      <p:ext uri="{BB962C8B-B14F-4D97-AF65-F5344CB8AC3E}">
        <p14:creationId xmlns:p14="http://schemas.microsoft.com/office/powerpoint/2010/main" val="3669683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BB1566-FACA-43F6-8E5F-6CD4FB80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disk drives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DA336-FECE-4500-96C7-799495667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68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129" y="1475939"/>
            <a:ext cx="6811611" cy="499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37817" y="6474070"/>
            <a:ext cx="61110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</a:rPr>
              <a:t>Abraham </a:t>
            </a:r>
            <a:r>
              <a:rPr lang="en-US" sz="1050" dirty="0" err="1">
                <a:latin typeface="Times New Roman" panose="02020603050405020304" pitchFamily="18" charset="0"/>
              </a:rPr>
              <a:t>Silberschatz</a:t>
            </a:r>
            <a:r>
              <a:rPr lang="en-US" sz="1050" dirty="0">
                <a:latin typeface="Times New Roman" panose="02020603050405020304" pitchFamily="18" charset="0"/>
              </a:rPr>
              <a:t>, Greg Gagne, and Peter Baer Galvin, "Operating System Concepts, Ninth Edition </a:t>
            </a:r>
            <a:r>
              <a:rPr lang="en-US" sz="1600" dirty="0">
                <a:latin typeface="Times New Roman" panose="02020603050405020304" pitchFamily="18" charset="0"/>
              </a:rPr>
              <a:t>"</a:t>
            </a:r>
            <a:endParaRPr lang="en-US" sz="1600" dirty="0"/>
          </a:p>
        </p:txBody>
      </p:sp>
      <p:pic>
        <p:nvPicPr>
          <p:cNvPr id="1028" name="Picture 4" descr="fujitsu mhx2300bt 300gb 2.5in sata h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3917"/>
            <a:ext cx="3957277" cy="304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0331" y="6039485"/>
            <a:ext cx="285321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https://regmedia.co.uk/2006/12/12/fujitsu_300gb_1.jpg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D6529-D026-4EDC-B0C1-F236240B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disk drives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4F1B51-B90E-49D4-9ABC-D540CFDB8662}"/>
              </a:ext>
            </a:extLst>
          </p:cNvPr>
          <p:cNvCxnSpPr/>
          <p:nvPr/>
        </p:nvCxnSpPr>
        <p:spPr>
          <a:xfrm flipV="1">
            <a:off x="2735179" y="2518611"/>
            <a:ext cx="4748463" cy="910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423D44-2E8A-4257-96AB-A434F2A6F559}"/>
              </a:ext>
            </a:extLst>
          </p:cNvPr>
          <p:cNvCxnSpPr>
            <a:cxnSpLocks/>
          </p:cNvCxnSpPr>
          <p:nvPr/>
        </p:nvCxnSpPr>
        <p:spPr>
          <a:xfrm>
            <a:off x="2735179" y="3429000"/>
            <a:ext cx="47484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FDAE76-B99D-427C-ACDF-E379E99B5D68}"/>
              </a:ext>
            </a:extLst>
          </p:cNvPr>
          <p:cNvCxnSpPr>
            <a:cxnSpLocks/>
          </p:cNvCxnSpPr>
          <p:nvPr/>
        </p:nvCxnSpPr>
        <p:spPr>
          <a:xfrm>
            <a:off x="2735179" y="3414778"/>
            <a:ext cx="4814523" cy="1519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3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disk sector?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7235" y="1753200"/>
            <a:ext cx="5784531" cy="4814400"/>
          </a:xfrm>
        </p:spPr>
        <p:txBody>
          <a:bodyPr/>
          <a:lstStyle/>
          <a:p>
            <a:r>
              <a:rPr lang="en-US" dirty="0"/>
              <a:t>The sector is the minimum storage unit of a hard drive.</a:t>
            </a:r>
          </a:p>
          <a:p>
            <a:r>
              <a:rPr lang="en-US" dirty="0"/>
              <a:t>Files occupy an integral number of sectors regardless of the file's actual size. </a:t>
            </a:r>
          </a:p>
          <a:p>
            <a:r>
              <a:rPr lang="en-US" sz="3733" dirty="0"/>
              <a:t># bytes per sector =</a:t>
            </a:r>
            <a:r>
              <a:rPr lang="en-US" sz="3733" dirty="0">
                <a:solidFill>
                  <a:srgbClr val="FF0000"/>
                </a:solidFill>
              </a:rPr>
              <a:t>512</a:t>
            </a:r>
            <a:r>
              <a:rPr lang="en-US" sz="3733" dirty="0"/>
              <a:t> Bytes</a:t>
            </a:r>
          </a:p>
          <a:p>
            <a:pPr lvl="1"/>
            <a:r>
              <a:rPr lang="en-US" sz="2800" dirty="0"/>
              <a:t>one </a:t>
            </a:r>
            <a:r>
              <a:rPr lang="en-US" sz="2800" dirty="0">
                <a:solidFill>
                  <a:srgbClr val="FFC000"/>
                </a:solidFill>
              </a:rPr>
              <a:t>byte</a:t>
            </a:r>
            <a:r>
              <a:rPr lang="en-US" sz="2800" dirty="0"/>
              <a:t> = one </a:t>
            </a:r>
            <a:r>
              <a:rPr lang="en-US" sz="2800" dirty="0">
                <a:solidFill>
                  <a:srgbClr val="FFC000"/>
                </a:solidFill>
              </a:rPr>
              <a:t>character (ASCII)</a:t>
            </a:r>
          </a:p>
        </p:txBody>
      </p:sp>
      <p:pic>
        <p:nvPicPr>
          <p:cNvPr id="4100" name="Picture 4" descr="26BalH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66" y="1753200"/>
            <a:ext cx="5105241" cy="412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558116" y="6602244"/>
            <a:ext cx="17956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https://i.imgur.com/26BalHW.png</a:t>
            </a:r>
          </a:p>
        </p:txBody>
      </p:sp>
    </p:spTree>
    <p:extLst>
      <p:ext uri="{BB962C8B-B14F-4D97-AF65-F5344CB8AC3E}">
        <p14:creationId xmlns:p14="http://schemas.microsoft.com/office/powerpoint/2010/main" val="142975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total sectors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027420" cy="4351338"/>
          </a:xfrm>
        </p:spPr>
        <p:txBody>
          <a:bodyPr/>
          <a:lstStyle/>
          <a:p>
            <a:r>
              <a:rPr lang="en-US" dirty="0"/>
              <a:t>#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ectors per track</a:t>
            </a:r>
          </a:p>
          <a:p>
            <a:r>
              <a:rPr lang="en-US" dirty="0"/>
              <a:t># tracks (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ylinders) </a:t>
            </a:r>
          </a:p>
          <a:p>
            <a:r>
              <a:rPr lang="en-US" dirty="0"/>
              <a:t>#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eaders </a:t>
            </a:r>
          </a:p>
          <a:p>
            <a:r>
              <a:rPr lang="en-US" dirty="0"/>
              <a:t>#Size of disk=# tracks (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) x #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eads x  #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ectors per track (CHS)</a:t>
            </a:r>
          </a:p>
          <a:p>
            <a:pPr lvl="1" fontAlgn="base"/>
            <a:r>
              <a:rPr lang="en-US" dirty="0"/>
              <a:t>no of sectors: 400</a:t>
            </a:r>
          </a:p>
          <a:p>
            <a:pPr lvl="1" fontAlgn="base"/>
            <a:r>
              <a:rPr lang="en-US" dirty="0"/>
              <a:t>no of heads: 12</a:t>
            </a:r>
          </a:p>
          <a:p>
            <a:pPr lvl="1" fontAlgn="base"/>
            <a:r>
              <a:rPr lang="en-US" dirty="0"/>
              <a:t>cylinders: 17000</a:t>
            </a:r>
          </a:p>
          <a:p>
            <a:pPr lvl="1" fontAlgn="base"/>
            <a:r>
              <a:rPr lang="en-US" dirty="0"/>
              <a:t>=81600000 sectors</a:t>
            </a:r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796" y="1915778"/>
            <a:ext cx="5017072" cy="368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73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size of a disk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7233" y="1443233"/>
            <a:ext cx="6417027" cy="4814400"/>
          </a:xfrm>
        </p:spPr>
        <p:txBody>
          <a:bodyPr>
            <a:normAutofit/>
          </a:bodyPr>
          <a:lstStyle/>
          <a:p>
            <a:r>
              <a:rPr lang="en-US" sz="3200" dirty="0"/>
              <a:t>1024 Bytes=1K</a:t>
            </a:r>
          </a:p>
          <a:p>
            <a:r>
              <a:rPr lang="en-US" sz="3200" dirty="0"/>
              <a:t>1024 K=1M</a:t>
            </a:r>
          </a:p>
          <a:p>
            <a:r>
              <a:rPr lang="en-US" sz="3200" dirty="0"/>
              <a:t>1024 M=1G</a:t>
            </a:r>
          </a:p>
          <a:p>
            <a:r>
              <a:rPr lang="en-US" sz="3200" dirty="0"/>
              <a:t>How to compute the size of the disk</a:t>
            </a:r>
          </a:p>
          <a:p>
            <a:pPr marL="457200" lvl="1" indent="0">
              <a:buNone/>
            </a:pPr>
            <a:r>
              <a:rPr lang="en-US" dirty="0"/>
              <a:t>81600000 sectors * 512 bytes= 41779200000 bytes</a:t>
            </a:r>
          </a:p>
          <a:p>
            <a:pPr marL="457200" lvl="1" indent="0">
              <a:buNone/>
            </a:pPr>
            <a:r>
              <a:rPr lang="en-US" dirty="0"/>
              <a:t>=40800000 KB</a:t>
            </a:r>
          </a:p>
          <a:p>
            <a:pPr marL="457200" lvl="1" indent="0">
              <a:buNone/>
            </a:pPr>
            <a:r>
              <a:rPr lang="en-US" dirty="0"/>
              <a:t>=39843.75MB</a:t>
            </a:r>
          </a:p>
          <a:p>
            <a:pPr marL="457200" lvl="1" indent="0">
              <a:buNone/>
            </a:pPr>
            <a:r>
              <a:rPr lang="en-US" dirty="0"/>
              <a:t>=38.91G</a:t>
            </a:r>
          </a:p>
          <a:p>
            <a:pPr lvl="1"/>
            <a:endParaRPr lang="en-US" dirty="0"/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030" y="1588321"/>
            <a:ext cx="4554338" cy="334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867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53" y="1443233"/>
            <a:ext cx="4546600" cy="4241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6626" y="5885067"/>
            <a:ext cx="4670853" cy="42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67" dirty="0"/>
              <a:t>https://www.maketecheasier.com/assets/uploads/2012/05/partitions-partition-diagram.png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696" y="427665"/>
            <a:ext cx="4829400" cy="19047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08C398-E544-4166-829B-67A0F372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96" y="2974221"/>
            <a:ext cx="1590061" cy="3405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D1053F-EBBF-4152-8D99-0B94E621F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900" y="2632270"/>
            <a:ext cx="3918062" cy="408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06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8B12B-87B3-4BA5-9F77-1685E747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 the size of partitions</a:t>
            </a:r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061FF5-BFFA-4DFB-8E25-48403C79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02" y="1554480"/>
            <a:ext cx="5559969" cy="5107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E860ED-0731-412D-83EE-E79F5AEF32F3}"/>
              </a:ext>
            </a:extLst>
          </p:cNvPr>
          <p:cNvSpPr txBox="1"/>
          <p:nvPr/>
        </p:nvSpPr>
        <p:spPr>
          <a:xfrm>
            <a:off x="838200" y="1554480"/>
            <a:ext cx="151490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Winhex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1306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413B6E-3DF0-4F5A-88C2-D7D0254C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42" y="1383584"/>
            <a:ext cx="4648603" cy="2979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79282AB-B26A-4BD2-BF72-D0A96A3C7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440" y="1383584"/>
            <a:ext cx="4473328" cy="478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5C9D3F-4A50-4409-925E-12DC7484A1BA}"/>
              </a:ext>
            </a:extLst>
          </p:cNvPr>
          <p:cNvSpPr txBox="1"/>
          <p:nvPr/>
        </p:nvSpPr>
        <p:spPr>
          <a:xfrm>
            <a:off x="1266242" y="877824"/>
            <a:ext cx="282628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Physical Storage Devices</a:t>
            </a:r>
          </a:p>
        </p:txBody>
      </p:sp>
    </p:spTree>
    <p:extLst>
      <p:ext uri="{BB962C8B-B14F-4D97-AF65-F5344CB8AC3E}">
        <p14:creationId xmlns:p14="http://schemas.microsoft.com/office/powerpoint/2010/main" val="588258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1F483-29FE-42DF-A908-82E0CF58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9104"/>
            <a:ext cx="5682806" cy="26013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2DA623-344A-40A0-899F-32A9A3D5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945" y="2549104"/>
            <a:ext cx="4601177" cy="3181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56C7D5-67D4-4354-8020-CF79451F25C5}"/>
              </a:ext>
            </a:extLst>
          </p:cNvPr>
          <p:cNvSpPr txBox="1"/>
          <p:nvPr/>
        </p:nvSpPr>
        <p:spPr>
          <a:xfrm>
            <a:off x="838200" y="2179772"/>
            <a:ext cx="225799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Winhex</a:t>
            </a:r>
            <a:r>
              <a:rPr lang="en-US" dirty="0"/>
              <a:t> option setting</a:t>
            </a:r>
          </a:p>
        </p:txBody>
      </p:sp>
    </p:spTree>
    <p:extLst>
      <p:ext uri="{BB962C8B-B14F-4D97-AF65-F5344CB8AC3E}">
        <p14:creationId xmlns:p14="http://schemas.microsoft.com/office/powerpoint/2010/main" val="1159618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EFA9-CE2A-40FE-BF89-CEFE849B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47E6-97A2-4ED5-BB8F-4A27DE090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  <a:p>
            <a:r>
              <a:rPr lang="en-US" dirty="0"/>
              <a:t>How do computers work?</a:t>
            </a:r>
          </a:p>
          <a:p>
            <a:r>
              <a:rPr lang="en-GB" dirty="0"/>
              <a:t>Why computer forensics is hard?</a:t>
            </a:r>
            <a:endParaRPr lang="en-US" dirty="0"/>
          </a:p>
          <a:p>
            <a:r>
              <a:rPr lang="en-US" dirty="0"/>
              <a:t>Hard disk drives</a:t>
            </a:r>
          </a:p>
          <a:p>
            <a:r>
              <a:rPr lang="en-US" dirty="0"/>
              <a:t>Calculate disk partitions</a:t>
            </a:r>
          </a:p>
          <a:p>
            <a:r>
              <a:rPr lang="en-US" dirty="0"/>
              <a:t>PC boot process</a:t>
            </a:r>
          </a:p>
          <a:p>
            <a:r>
              <a:rPr lang="en-US"/>
              <a:t>File Systems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03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285493E-B9BE-41B8-B977-15024CC05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32" y="2195384"/>
            <a:ext cx="8736136" cy="3437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88776-CF3B-462F-9BB9-4A43F4F41370}"/>
              </a:ext>
            </a:extLst>
          </p:cNvPr>
          <p:cNvSpPr txBox="1"/>
          <p:nvPr/>
        </p:nvSpPr>
        <p:spPr>
          <a:xfrm>
            <a:off x="1727932" y="1750004"/>
            <a:ext cx="239174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Enable Data Interpreter</a:t>
            </a:r>
          </a:p>
        </p:txBody>
      </p:sp>
    </p:spTree>
    <p:extLst>
      <p:ext uri="{BB962C8B-B14F-4D97-AF65-F5344CB8AC3E}">
        <p14:creationId xmlns:p14="http://schemas.microsoft.com/office/powerpoint/2010/main" val="2564593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BBF2E-8A87-4098-83B9-CAF18D46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65" y="374356"/>
            <a:ext cx="8330183" cy="5834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17D645-6EEE-4120-AA69-2DFDD098BEC8}"/>
              </a:ext>
            </a:extLst>
          </p:cNvPr>
          <p:cNvSpPr txBox="1"/>
          <p:nvPr/>
        </p:nvSpPr>
        <p:spPr>
          <a:xfrm>
            <a:off x="517764" y="4221932"/>
            <a:ext cx="2176301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position of </a:t>
            </a:r>
          </a:p>
          <a:p>
            <a:r>
              <a:rPr lang="en-US" dirty="0"/>
              <a:t>the first sector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9A89B-898D-4745-8FE4-FF443B1BB0E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605915" y="4868263"/>
            <a:ext cx="4746759" cy="905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A53EDA8-50B5-4F50-A50E-890D13AE9A96}"/>
              </a:ext>
            </a:extLst>
          </p:cNvPr>
          <p:cNvSpPr/>
          <p:nvPr/>
        </p:nvSpPr>
        <p:spPr>
          <a:xfrm>
            <a:off x="4564380" y="1028700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A8732D-0E94-473F-8E93-F7CC44AFD76B}"/>
              </a:ext>
            </a:extLst>
          </p:cNvPr>
          <p:cNvCxnSpPr/>
          <p:nvPr/>
        </p:nvCxnSpPr>
        <p:spPr>
          <a:xfrm>
            <a:off x="4876800" y="624840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CC8167-70CF-4BDB-A9D0-0F3991B02B2D}"/>
              </a:ext>
            </a:extLst>
          </p:cNvPr>
          <p:cNvSpPr txBox="1"/>
          <p:nvPr/>
        </p:nvSpPr>
        <p:spPr>
          <a:xfrm>
            <a:off x="1104900" y="1084730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Master Boot Record: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1980s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Allow up to a maximum of 2 TB </a:t>
            </a:r>
          </a:p>
        </p:txBody>
      </p:sp>
    </p:spTree>
    <p:extLst>
      <p:ext uri="{BB962C8B-B14F-4D97-AF65-F5344CB8AC3E}">
        <p14:creationId xmlns:p14="http://schemas.microsoft.com/office/powerpoint/2010/main" val="1861126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810D98-CDF4-4551-80F7-3E5E1FBE7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133" y="451638"/>
            <a:ext cx="7415516" cy="6099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F098FD-17F4-4C71-8F4F-8B21CF8A2B97}"/>
              </a:ext>
            </a:extLst>
          </p:cNvPr>
          <p:cNvSpPr txBox="1"/>
          <p:nvPr/>
        </p:nvSpPr>
        <p:spPr>
          <a:xfrm>
            <a:off x="631503" y="4511555"/>
            <a:ext cx="2300630" cy="92333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Covert Hex to decimal</a:t>
            </a:r>
          </a:p>
          <a:p>
            <a:endParaRPr lang="en-US" dirty="0"/>
          </a:p>
          <a:p>
            <a:r>
              <a:rPr lang="en-US" dirty="0"/>
              <a:t>(00000800)</a:t>
            </a:r>
            <a:r>
              <a:rPr lang="en-US" baseline="-25000" dirty="0"/>
              <a:t>16</a:t>
            </a:r>
            <a:r>
              <a:rPr lang="en-US" dirty="0"/>
              <a:t>=(</a:t>
            </a:r>
            <a:r>
              <a:rPr lang="en-US" dirty="0">
                <a:solidFill>
                  <a:srgbClr val="FF0000"/>
                </a:solidFill>
              </a:rPr>
              <a:t>2048)</a:t>
            </a:r>
            <a:r>
              <a:rPr lang="en-US" baseline="-25000" dirty="0">
                <a:solidFill>
                  <a:srgbClr val="FF0000"/>
                </a:solidFill>
              </a:rPr>
              <a:t>10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D070A5-A034-46C9-A72C-EB8E8038D08B}"/>
              </a:ext>
            </a:extLst>
          </p:cNvPr>
          <p:cNvCxnSpPr/>
          <p:nvPr/>
        </p:nvCxnSpPr>
        <p:spPr>
          <a:xfrm flipV="1">
            <a:off x="4594860" y="1264920"/>
            <a:ext cx="4808220" cy="390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043B81E-0572-01DA-791C-82C8E40E4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74396"/>
            <a:ext cx="2932133" cy="67639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54EDEB-6730-198E-36BB-C740084DC1D8}"/>
              </a:ext>
            </a:extLst>
          </p:cNvPr>
          <p:cNvCxnSpPr/>
          <p:nvPr/>
        </p:nvCxnSpPr>
        <p:spPr>
          <a:xfrm flipV="1">
            <a:off x="1027755" y="5434885"/>
            <a:ext cx="113356" cy="981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8CB43CB-6DE9-083C-C47D-3BA516758114}"/>
              </a:ext>
            </a:extLst>
          </p:cNvPr>
          <p:cNvSpPr txBox="1"/>
          <p:nvPr/>
        </p:nvSpPr>
        <p:spPr>
          <a:xfrm>
            <a:off x="4723155" y="6488668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0x01c6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A5FBF-2D18-4521-74B8-70FD1706D7A6}"/>
              </a:ext>
            </a:extLst>
          </p:cNvPr>
          <p:cNvSpPr txBox="1"/>
          <p:nvPr/>
        </p:nvSpPr>
        <p:spPr>
          <a:xfrm>
            <a:off x="5769021" y="6488668"/>
            <a:ext cx="84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0x01ca</a:t>
            </a:r>
          </a:p>
        </p:txBody>
      </p:sp>
    </p:spTree>
    <p:extLst>
      <p:ext uri="{BB962C8B-B14F-4D97-AF65-F5344CB8AC3E}">
        <p14:creationId xmlns:p14="http://schemas.microsoft.com/office/powerpoint/2010/main" val="2182210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8C995C-AB5A-4F7A-821E-429673A4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854" y="259136"/>
            <a:ext cx="7224084" cy="5966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E9249F-8123-4CC5-AAFD-3F5AE566D961}"/>
              </a:ext>
            </a:extLst>
          </p:cNvPr>
          <p:cNvSpPr txBox="1"/>
          <p:nvPr/>
        </p:nvSpPr>
        <p:spPr>
          <a:xfrm>
            <a:off x="4411190" y="6291087"/>
            <a:ext cx="4187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83881984 sectors *512 bytes per sector = 39.99 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710C4-C5F4-42B1-8627-4E333127411F}"/>
              </a:ext>
            </a:extLst>
          </p:cNvPr>
          <p:cNvSpPr txBox="1"/>
          <p:nvPr/>
        </p:nvSpPr>
        <p:spPr>
          <a:xfrm>
            <a:off x="919389" y="4539173"/>
            <a:ext cx="2353465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size of the </a:t>
            </a:r>
          </a:p>
          <a:p>
            <a:r>
              <a:rPr lang="en-US" dirty="0"/>
              <a:t>total sectors in decimal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99A3F-4F5C-40E9-91C5-5CAEE643CE26}"/>
              </a:ext>
            </a:extLst>
          </p:cNvPr>
          <p:cNvSpPr txBox="1"/>
          <p:nvPr/>
        </p:nvSpPr>
        <p:spPr>
          <a:xfrm>
            <a:off x="919389" y="5579778"/>
            <a:ext cx="2336602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Compute the partition </a:t>
            </a:r>
          </a:p>
          <a:p>
            <a:r>
              <a:rPr lang="en-US" dirty="0"/>
              <a:t>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69957-7597-43A9-A8B7-7DB2A3F6EA9D}"/>
              </a:ext>
            </a:extLst>
          </p:cNvPr>
          <p:cNvSpPr txBox="1"/>
          <p:nvPr/>
        </p:nvSpPr>
        <p:spPr>
          <a:xfrm>
            <a:off x="4992142" y="518550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ox01CA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4DCB1A-253D-42BC-A976-E2850F59BFD8}"/>
              </a:ext>
            </a:extLst>
          </p:cNvPr>
          <p:cNvCxnSpPr/>
          <p:nvPr/>
        </p:nvCxnSpPr>
        <p:spPr>
          <a:xfrm>
            <a:off x="5852160" y="5455920"/>
            <a:ext cx="411480" cy="1828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75520E9-D664-4F48-ACA7-73755858F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7" y="3176076"/>
            <a:ext cx="3292125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40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371147" descr="09cfc62f-d12f-4aaa-9832-5e2350236098">
            <a:extLst>
              <a:ext uri="{FF2B5EF4-FFF2-40B4-BE49-F238E27FC236}">
                <a16:creationId xmlns:a16="http://schemas.microsoft.com/office/drawing/2014/main" id="{C55EB74F-1B03-4887-A0F7-9ECC5994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8" y="1150997"/>
            <a:ext cx="10286885" cy="504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E36C8B-4E76-478C-A5EA-B5719B862A1D}"/>
              </a:ext>
            </a:extLst>
          </p:cNvPr>
          <p:cNvSpPr/>
          <p:nvPr/>
        </p:nvSpPr>
        <p:spPr>
          <a:xfrm>
            <a:off x="1121384" y="1467239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427E0D-430D-4A95-93C1-70B640D7E93B}"/>
              </a:ext>
            </a:extLst>
          </p:cNvPr>
          <p:cNvCxnSpPr/>
          <p:nvPr/>
        </p:nvCxnSpPr>
        <p:spPr>
          <a:xfrm>
            <a:off x="1433804" y="1063379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B78CC70-0052-4125-AB8E-8B5879DA825A}"/>
              </a:ext>
            </a:extLst>
          </p:cNvPr>
          <p:cNvSpPr txBox="1"/>
          <p:nvPr/>
        </p:nvSpPr>
        <p:spPr>
          <a:xfrm>
            <a:off x="1888049" y="731680"/>
            <a:ext cx="669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GUID Partition Table: GPT</a:t>
            </a:r>
          </a:p>
        </p:txBody>
      </p:sp>
    </p:spTree>
    <p:extLst>
      <p:ext uri="{BB962C8B-B14F-4D97-AF65-F5344CB8AC3E}">
        <p14:creationId xmlns:p14="http://schemas.microsoft.com/office/powerpoint/2010/main" val="730846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4216" y="6039605"/>
            <a:ext cx="10053235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33" dirty="0"/>
              <a:t>By The original uploader was </a:t>
            </a:r>
            <a:r>
              <a:rPr lang="en-US" sz="933" dirty="0" err="1"/>
              <a:t>Kbolino</a:t>
            </a:r>
            <a:r>
              <a:rPr lang="en-US" sz="933" dirty="0"/>
              <a:t> at English Wikipedia. - Transferred from </a:t>
            </a:r>
            <a:r>
              <a:rPr lang="en-US" sz="933" dirty="0" err="1"/>
              <a:t>en.wikipedia</a:t>
            </a:r>
            <a:r>
              <a:rPr lang="en-US" sz="933" dirty="0"/>
              <a:t> to Commons. Transfer was stated to be made by </a:t>
            </a:r>
            <a:r>
              <a:rPr lang="en-US" sz="933" dirty="0" err="1"/>
              <a:t>User:Kbolino</a:t>
            </a:r>
            <a:r>
              <a:rPr lang="en-US" sz="933" dirty="0"/>
              <a:t>., CC BY-SA 2.5, https://commons.wikimedia.org/w/index.php?curid=3036588</a:t>
            </a:r>
          </a:p>
        </p:txBody>
      </p:sp>
      <p:pic>
        <p:nvPicPr>
          <p:cNvPr id="3074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682" y="1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7233" y="1753200"/>
            <a:ext cx="6091448" cy="4814400"/>
          </a:xfrm>
        </p:spPr>
        <p:txBody>
          <a:bodyPr/>
          <a:lstStyle/>
          <a:p>
            <a:r>
              <a:rPr lang="en-US" dirty="0"/>
              <a:t>MBR: 1980s</a:t>
            </a:r>
          </a:p>
          <a:p>
            <a:r>
              <a:rPr lang="en-US" dirty="0"/>
              <a:t>Allow up to a maximum of 2 TB </a:t>
            </a:r>
          </a:p>
          <a:p>
            <a:r>
              <a:rPr lang="en-US" dirty="0"/>
              <a:t>GPT: maximum size is 9.4 ZB</a:t>
            </a:r>
          </a:p>
          <a:p>
            <a:pPr lvl="1"/>
            <a:r>
              <a:rPr lang="en-US" dirty="0"/>
              <a:t>1ZB=1024TB</a:t>
            </a:r>
          </a:p>
          <a:p>
            <a:r>
              <a:rPr lang="en-US" dirty="0"/>
              <a:t>logical block addressing (LBA)</a:t>
            </a:r>
          </a:p>
          <a:p>
            <a:pPr lvl="1"/>
            <a:r>
              <a:rPr lang="en-US" dirty="0"/>
              <a:t>Replace CHS </a:t>
            </a:r>
          </a:p>
        </p:txBody>
      </p:sp>
    </p:spTree>
    <p:extLst>
      <p:ext uri="{BB962C8B-B14F-4D97-AF65-F5344CB8AC3E}">
        <p14:creationId xmlns:p14="http://schemas.microsoft.com/office/powerpoint/2010/main" val="3293749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4" y="184197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59626" y="1487116"/>
            <a:ext cx="3174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Describe each partition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4087390" y="1054608"/>
            <a:ext cx="1514834" cy="12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59627" y="830736"/>
            <a:ext cx="4267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backward compatibility for MBR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87390" y="1754244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14882" y="5093550"/>
            <a:ext cx="5953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Backup of the primary GPT header and entries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42646" y="5360679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724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27</a:t>
            </a:fld>
            <a:endParaRPr lang="en"/>
          </a:p>
        </p:txBody>
      </p:sp>
      <p:pic>
        <p:nvPicPr>
          <p:cNvPr id="2052" name="Picture 4" descr="http://3.bp.blogspot.com/-qyDv61EyyM4/VX3yVw6dY1I/AAAAAAAAArU/nucvcaJ_jxs/s1600/1B_G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83" y="19135"/>
            <a:ext cx="11331645" cy="670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21200" y="3725333"/>
            <a:ext cx="1354667" cy="12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5875867" y="3725333"/>
            <a:ext cx="1354667" cy="1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385613" y="2491029"/>
            <a:ext cx="1578820" cy="99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19691" y="2699343"/>
            <a:ext cx="389401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>
                <a:solidFill>
                  <a:srgbClr val="FF0000"/>
                </a:solidFill>
              </a:rPr>
              <a:t>Starting LBA of array of partition entries (always 2 in primary copy)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68151" y="3105853"/>
            <a:ext cx="785793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dirty="0"/>
              <a:t>Why 0x400?</a:t>
            </a:r>
          </a:p>
        </p:txBody>
      </p:sp>
    </p:spTree>
    <p:extLst>
      <p:ext uri="{BB962C8B-B14F-4D97-AF65-F5344CB8AC3E}">
        <p14:creationId xmlns:p14="http://schemas.microsoft.com/office/powerpoint/2010/main" val="2445928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2F4E-513A-4B51-A364-DB3E42E0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booting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4C9D2-31B6-496C-AC48-1E5E60FA9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5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a computer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9183" y="1443233"/>
            <a:ext cx="5967117" cy="4814400"/>
          </a:xfrm>
        </p:spPr>
        <p:txBody>
          <a:bodyPr/>
          <a:lstStyle/>
          <a:p>
            <a:pPr fontAlgn="t"/>
            <a:r>
              <a:rPr lang="en-US" sz="2667" dirty="0"/>
              <a:t>Power up; computer runs power-on self-test (POST)</a:t>
            </a:r>
          </a:p>
          <a:p>
            <a:pPr lvl="1" fontAlgn="t"/>
            <a:r>
              <a:rPr lang="en-US" sz="1867" dirty="0"/>
              <a:t>Boot sequence governed by (Basic input/output system) BIOS ROM</a:t>
            </a:r>
          </a:p>
          <a:p>
            <a:pPr lvl="1" fontAlgn="t"/>
            <a:r>
              <a:rPr lang="en-US" sz="2133" dirty="0"/>
              <a:t>BIOS parameters stored in CMOS</a:t>
            </a:r>
          </a:p>
          <a:p>
            <a:pPr fontAlgn="t"/>
            <a:r>
              <a:rPr lang="en-US" sz="2667" dirty="0"/>
              <a:t>Control passes to the Master Boot Record (MBR) </a:t>
            </a:r>
          </a:p>
          <a:p>
            <a:pPr fontAlgn="t"/>
            <a:r>
              <a:rPr lang="en-US" sz="2667" dirty="0"/>
              <a:t>MBR points to boot record of selected operating system</a:t>
            </a:r>
          </a:p>
          <a:p>
            <a:pPr lvl="1" fontAlgn="t"/>
            <a:r>
              <a:rPr lang="en-US" sz="2267" dirty="0"/>
              <a:t>“system” volume = pre-load OS</a:t>
            </a:r>
          </a:p>
          <a:p>
            <a:pPr lvl="1" fontAlgn="t"/>
            <a:r>
              <a:rPr lang="en-US" sz="2267" dirty="0"/>
              <a:t>"boot" </a:t>
            </a:r>
            <a:r>
              <a:rPr lang="en-US" sz="2267"/>
              <a:t>volume = load OS</a:t>
            </a:r>
            <a:endParaRPr lang="en-US" sz="2267" dirty="0"/>
          </a:p>
          <a:p>
            <a:pPr fontAlgn="t"/>
            <a:r>
              <a:rPr lang="en-US" sz="2667" dirty="0"/>
              <a:t>Operating system takes control</a:t>
            </a:r>
          </a:p>
          <a:p>
            <a:endParaRPr lang="en-US" dirty="0"/>
          </a:p>
        </p:txBody>
      </p:sp>
      <p:pic>
        <p:nvPicPr>
          <p:cNvPr id="5122" name="Picture 2" descr="Bootstr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48" y="17068"/>
            <a:ext cx="5683752" cy="228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30373" y="6292724"/>
            <a:ext cx="4223427" cy="400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7" dirty="0">
                <a:hlinkClick r:id="rId3"/>
              </a:rPr>
              <a:t>http://www.c-jump.com/CIS24/Slides/Booting/Booting.html</a:t>
            </a:r>
            <a:endParaRPr lang="en-US" sz="667" dirty="0"/>
          </a:p>
          <a:p>
            <a:r>
              <a:rPr lang="en-US" sz="667" dirty="0"/>
              <a:t>https://i2.wp.com/neosmart.net/wiki/wp-content/uploads/sites/5/2015/01/Master-Boot-Record.png?resize=1024%2C416&amp;ssl=1</a:t>
            </a:r>
          </a:p>
        </p:txBody>
      </p:sp>
      <p:pic>
        <p:nvPicPr>
          <p:cNvPr id="5124" name="Picture 4" descr="Master Boot Reco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175" y="2813918"/>
            <a:ext cx="3955821" cy="160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cxnSpLocks/>
            <a:endCxn id="5124" idx="0"/>
          </p:cNvCxnSpPr>
          <p:nvPr/>
        </p:nvCxnSpPr>
        <p:spPr>
          <a:xfrm flipH="1">
            <a:off x="9242086" y="2076351"/>
            <a:ext cx="1344781" cy="737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22726" y="4690793"/>
            <a:ext cx="2414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Jump to bootable partition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6DF8F6-7A7C-C6ED-EDB0-0BD15B33A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175" y="5158538"/>
            <a:ext cx="2279073" cy="10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88F105-2602-A05C-AA56-70F076A3C038}"/>
              </a:ext>
            </a:extLst>
          </p:cNvPr>
          <p:cNvSpPr/>
          <p:nvPr/>
        </p:nvSpPr>
        <p:spPr>
          <a:xfrm>
            <a:off x="10586867" y="1919484"/>
            <a:ext cx="121437" cy="15686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F748DB-9433-8762-6E16-27465355D984}"/>
              </a:ext>
            </a:extLst>
          </p:cNvPr>
          <p:cNvSpPr/>
          <p:nvPr/>
        </p:nvSpPr>
        <p:spPr>
          <a:xfrm>
            <a:off x="10527671" y="1626654"/>
            <a:ext cx="180633" cy="141120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35288A-EA0D-0F29-8A59-CC9B9E378E47}"/>
              </a:ext>
            </a:extLst>
          </p:cNvPr>
          <p:cNvGrpSpPr/>
          <p:nvPr/>
        </p:nvGrpSpPr>
        <p:grpSpPr>
          <a:xfrm>
            <a:off x="7489500" y="4122000"/>
            <a:ext cx="1396440" cy="993240"/>
            <a:chOff x="7489500" y="4122000"/>
            <a:chExt cx="1396440" cy="99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7A98AF7-DB60-1C8C-4E10-57662ECD0B82}"/>
                    </a:ext>
                  </a:extLst>
                </p14:cNvPr>
                <p14:cNvContentPartPr/>
                <p14:nvPr/>
              </p14:nvContentPartPr>
              <p14:xfrm>
                <a:off x="7489500" y="4213440"/>
                <a:ext cx="699120" cy="320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7A98AF7-DB60-1C8C-4E10-57662ECD0B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71860" y="4195800"/>
                  <a:ext cx="7347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7082BA5-1B95-5DF5-7576-0A7387F323D2}"/>
                    </a:ext>
                  </a:extLst>
                </p14:cNvPr>
                <p14:cNvContentPartPr/>
                <p14:nvPr/>
              </p14:nvContentPartPr>
              <p14:xfrm>
                <a:off x="7993140" y="4207680"/>
                <a:ext cx="303480" cy="99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7082BA5-1B95-5DF5-7576-0A7387F323D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75500" y="4190040"/>
                  <a:ext cx="339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9A4A9B5-FB45-BF1E-9964-F376E7EAF3B3}"/>
                    </a:ext>
                  </a:extLst>
                </p14:cNvPr>
                <p14:cNvContentPartPr/>
                <p14:nvPr/>
              </p14:nvContentPartPr>
              <p14:xfrm>
                <a:off x="8419740" y="4213080"/>
                <a:ext cx="288720" cy="24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A4A9B5-FB45-BF1E-9964-F376E7EAF3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02100" y="4195080"/>
                  <a:ext cx="324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3FBDCA0-E8F0-C435-5E33-95A5A4470E7D}"/>
                    </a:ext>
                  </a:extLst>
                </p14:cNvPr>
                <p14:cNvContentPartPr/>
                <p14:nvPr/>
              </p14:nvContentPartPr>
              <p14:xfrm>
                <a:off x="8678940" y="4122000"/>
                <a:ext cx="99720" cy="196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3FBDCA0-E8F0-C435-5E33-95A5A4470E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61300" y="4104360"/>
                  <a:ext cx="135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937D4E0-558D-E615-7E07-F8BE45A9669C}"/>
                    </a:ext>
                  </a:extLst>
                </p14:cNvPr>
                <p14:cNvContentPartPr/>
                <p14:nvPr/>
              </p14:nvContentPartPr>
              <p14:xfrm>
                <a:off x="8297340" y="4259160"/>
                <a:ext cx="588600" cy="82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37D4E0-558D-E615-7E07-F8BE45A966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79340" y="4241520"/>
                  <a:ext cx="62424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8ED466C-69C2-BA62-6441-AC971457358A}"/>
                    </a:ext>
                  </a:extLst>
                </p14:cNvPr>
                <p14:cNvContentPartPr/>
                <p14:nvPr/>
              </p14:nvContentPartPr>
              <p14:xfrm>
                <a:off x="8290140" y="4907160"/>
                <a:ext cx="258840" cy="208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8ED466C-69C2-BA62-6441-AC97145735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72500" y="4889520"/>
                  <a:ext cx="29448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4CD0AB-8391-8058-A351-7D2ECEFF0727}"/>
              </a:ext>
            </a:extLst>
          </p:cNvPr>
          <p:cNvGrpSpPr/>
          <p:nvPr/>
        </p:nvGrpSpPr>
        <p:grpSpPr>
          <a:xfrm>
            <a:off x="6780660" y="1539000"/>
            <a:ext cx="3718800" cy="4137840"/>
            <a:chOff x="6780660" y="1539000"/>
            <a:chExt cx="3718800" cy="41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6C74837-52E4-FFC5-EB81-1805A3958D18}"/>
                    </a:ext>
                  </a:extLst>
                </p14:cNvPr>
                <p14:cNvContentPartPr/>
                <p14:nvPr/>
              </p14:nvContentPartPr>
              <p14:xfrm>
                <a:off x="6780660" y="1688400"/>
                <a:ext cx="3670920" cy="3988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6C74837-52E4-FFC5-EB81-1805A3958D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63020" y="1670400"/>
                  <a:ext cx="3706560" cy="40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BFD8A36-7F18-6D9E-665D-4A0A17C63200}"/>
                    </a:ext>
                  </a:extLst>
                </p14:cNvPr>
                <p14:cNvContentPartPr/>
                <p14:nvPr/>
              </p14:nvContentPartPr>
              <p14:xfrm>
                <a:off x="10385700" y="1539000"/>
                <a:ext cx="113760" cy="25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BFD8A36-7F18-6D9E-665D-4A0A17C632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67700" y="1521360"/>
                  <a:ext cx="14940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93528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A29158-1C64-4CE0-B619-29AE3D56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B53D-281E-4193-A016-504D23D53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96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80" y="1177211"/>
            <a:ext cx="6405206" cy="49300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414" y="1177211"/>
            <a:ext cx="4133674" cy="4930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E29D3E-8566-41AE-B2FB-17EE28C6D787}"/>
              </a:ext>
            </a:extLst>
          </p:cNvPr>
          <p:cNvSpPr txBox="1"/>
          <p:nvPr/>
        </p:nvSpPr>
        <p:spPr>
          <a:xfrm>
            <a:off x="400980" y="807879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Open Physical Devices</a:t>
            </a:r>
          </a:p>
        </p:txBody>
      </p:sp>
    </p:spTree>
    <p:extLst>
      <p:ext uri="{BB962C8B-B14F-4D97-AF65-F5344CB8AC3E}">
        <p14:creationId xmlns:p14="http://schemas.microsoft.com/office/powerpoint/2010/main" val="1187390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116597"/>
            <a:ext cx="7819013" cy="6458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603F8-6C0F-4944-AA54-669E32463917}"/>
              </a:ext>
            </a:extLst>
          </p:cNvPr>
          <p:cNvSpPr txBox="1"/>
          <p:nvPr/>
        </p:nvSpPr>
        <p:spPr>
          <a:xfrm>
            <a:off x="516271" y="116597"/>
            <a:ext cx="162524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</a:t>
            </a:r>
          </a:p>
        </p:txBody>
      </p:sp>
    </p:spTree>
    <p:extLst>
      <p:ext uri="{BB962C8B-B14F-4D97-AF65-F5344CB8AC3E}">
        <p14:creationId xmlns:p14="http://schemas.microsoft.com/office/powerpoint/2010/main" val="189084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1E7ECD-6A98-418F-8E1E-BAEDFF3C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55" y="1011104"/>
            <a:ext cx="3596952" cy="2697714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AEE05CF-7B76-4A25-B094-EF798B262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075" y="1011104"/>
            <a:ext cx="7364370" cy="4605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9669E-AC5B-4EC2-8580-4EE53266E743}"/>
              </a:ext>
            </a:extLst>
          </p:cNvPr>
          <p:cNvSpPr txBox="1"/>
          <p:nvPr/>
        </p:nvSpPr>
        <p:spPr>
          <a:xfrm>
            <a:off x="453555" y="399177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 details using template</a:t>
            </a:r>
          </a:p>
        </p:txBody>
      </p:sp>
    </p:spTree>
    <p:extLst>
      <p:ext uri="{BB962C8B-B14F-4D97-AF65-F5344CB8AC3E}">
        <p14:creationId xmlns:p14="http://schemas.microsoft.com/office/powerpoint/2010/main" val="3630229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E312B-B227-4E6D-AC77-7378414DD8CB}"/>
              </a:ext>
            </a:extLst>
          </p:cNvPr>
          <p:cNvSpPr txBox="1"/>
          <p:nvPr/>
        </p:nvSpPr>
        <p:spPr>
          <a:xfrm>
            <a:off x="777084" y="1089019"/>
            <a:ext cx="32390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Another example of MBR details using template, which contains multiple partitions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B058B4E-24C0-4E7C-B7D8-1E43E086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127" y="0"/>
            <a:ext cx="5689497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07D2F10-4737-1B59-D9B1-39596EFB79B7}"/>
                  </a:ext>
                </a:extLst>
              </p14:cNvPr>
              <p14:cNvContentPartPr/>
              <p14:nvPr/>
            </p14:nvContentPartPr>
            <p14:xfrm>
              <a:off x="4484520" y="2698920"/>
              <a:ext cx="420840" cy="340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07D2F10-4737-1B59-D9B1-39596EFB79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5520" y="2689920"/>
                <a:ext cx="43848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26A7A8-B23B-39BD-080C-D222CF03A03E}"/>
                  </a:ext>
                </a:extLst>
              </p14:cNvPr>
              <p14:cNvContentPartPr/>
              <p14:nvPr/>
            </p14:nvContentPartPr>
            <p14:xfrm>
              <a:off x="4469400" y="4794840"/>
              <a:ext cx="433440" cy="333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26A7A8-B23B-39BD-080C-D222CF03A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60400" y="4785840"/>
                <a:ext cx="451080" cy="35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9588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bios setup windows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689" y="855134"/>
            <a:ext cx="8816623" cy="495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52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31C78D-78A1-49DC-B782-F890DF22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/>
              <a:t>File Systems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4E09AA-5D92-4777-86E9-8B970559F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What is File System in Windows Operating Systems?">
            <a:extLst>
              <a:ext uri="{FF2B5EF4-FFF2-40B4-BE49-F238E27FC236}">
                <a16:creationId xmlns:a16="http://schemas.microsoft.com/office/drawing/2014/main" id="{B9366814-3565-4937-98C4-5C1391E3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24" y="768350"/>
            <a:ext cx="4937496" cy="279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828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2853D5-A741-4B25-B776-D56570D9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and File Systems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506662-0E52-4D90-97D1-D5742A001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9831" cy="4351338"/>
          </a:xfrm>
        </p:spPr>
        <p:txBody>
          <a:bodyPr/>
          <a:lstStyle/>
          <a:p>
            <a:r>
              <a:rPr lang="en-GB" dirty="0"/>
              <a:t>A file </a:t>
            </a:r>
          </a:p>
          <a:p>
            <a:pPr lvl="1"/>
            <a:r>
              <a:rPr lang="en-GB" dirty="0"/>
              <a:t>is a collection of correlated information</a:t>
            </a:r>
          </a:p>
          <a:p>
            <a:pPr lvl="1"/>
            <a:r>
              <a:rPr lang="en-GB" dirty="0"/>
              <a:t>which is recorded on secondary or non-volatile storage like magnetic disks, optical disks, and tapes. </a:t>
            </a:r>
          </a:p>
          <a:p>
            <a:r>
              <a:rPr lang="en-GB" dirty="0"/>
              <a:t>A file system </a:t>
            </a:r>
          </a:p>
          <a:p>
            <a:pPr lvl="1"/>
            <a:r>
              <a:rPr lang="en-GB" dirty="0"/>
              <a:t>defines how files are named, stored, and retrieved from a storage device.</a:t>
            </a:r>
            <a:endParaRPr lang="en-US" dirty="0"/>
          </a:p>
        </p:txBody>
      </p:sp>
      <p:pic>
        <p:nvPicPr>
          <p:cNvPr id="3074" name="Picture 2" descr="Is It Finally Time to Adopt Microsoft&amp;#39;s Resilient File System? | IT Pro">
            <a:extLst>
              <a:ext uri="{FF2B5EF4-FFF2-40B4-BE49-F238E27FC236}">
                <a16:creationId xmlns:a16="http://schemas.microsoft.com/office/drawing/2014/main" id="{32225EEF-AB75-4962-933A-A91958AA4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0"/>
          <a:stretch/>
        </p:blipFill>
        <p:spPr bwMode="auto">
          <a:xfrm>
            <a:off x="7416879" y="1143103"/>
            <a:ext cx="3760840" cy="255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oomie Kids Calin Office Classroom File Folder Sorter &amp;amp; Reviews | Wayfair">
            <a:extLst>
              <a:ext uri="{FF2B5EF4-FFF2-40B4-BE49-F238E27FC236}">
                <a16:creationId xmlns:a16="http://schemas.microsoft.com/office/drawing/2014/main" id="{085BDC11-4E93-45EF-9163-F735701A9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58" y="3784058"/>
            <a:ext cx="4319081" cy="287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259A238-D482-4CA1-867A-47F656B0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89" y="1614791"/>
            <a:ext cx="1242001" cy="12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6E3E75-F513-4CCC-9807-6836FF2D4BA6}"/>
              </a:ext>
            </a:extLst>
          </p:cNvPr>
          <p:cNvCxnSpPr>
            <a:endCxn id="3074" idx="1"/>
          </p:cNvCxnSpPr>
          <p:nvPr/>
        </p:nvCxnSpPr>
        <p:spPr>
          <a:xfrm flipV="1">
            <a:off x="6235430" y="2419807"/>
            <a:ext cx="1181449" cy="2424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39C33C-61D5-4C73-AECD-2B8D3BE7DEF6}"/>
              </a:ext>
            </a:extLst>
          </p:cNvPr>
          <p:cNvCxnSpPr>
            <a:endCxn id="3076" idx="1"/>
          </p:cNvCxnSpPr>
          <p:nvPr/>
        </p:nvCxnSpPr>
        <p:spPr>
          <a:xfrm>
            <a:off x="6237170" y="4829908"/>
            <a:ext cx="900588" cy="393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383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58" y="469627"/>
            <a:ext cx="8297441" cy="545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44444" y="6232191"/>
            <a:ext cx="6096000" cy="318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67" dirty="0"/>
              <a:t>http://home.easy-key.info/images/stories/file_structure.gif</a:t>
            </a:r>
          </a:p>
        </p:txBody>
      </p:sp>
    </p:spTree>
    <p:extLst>
      <p:ext uri="{BB962C8B-B14F-4D97-AF65-F5344CB8AC3E}">
        <p14:creationId xmlns:p14="http://schemas.microsoft.com/office/powerpoint/2010/main" val="2789471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C11D-4B1E-4DF4-9A73-97F37058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systems and operating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8FC76-F1E2-4FCD-BC9D-9155F062D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3711" cy="4351338"/>
          </a:xfrm>
        </p:spPr>
        <p:txBody>
          <a:bodyPr>
            <a:normAutofit/>
          </a:bodyPr>
          <a:lstStyle/>
          <a:p>
            <a:r>
              <a:rPr lang="en-US" dirty="0"/>
              <a:t>Unix and Unix-like operating systems</a:t>
            </a:r>
          </a:p>
          <a:p>
            <a:pPr lvl="1"/>
            <a:r>
              <a:rPr lang="en-US" dirty="0"/>
              <a:t>Linux: </a:t>
            </a:r>
            <a:r>
              <a:rPr lang="en-GB" dirty="0"/>
              <a:t>XFS, JFS, and </a:t>
            </a:r>
            <a:r>
              <a:rPr lang="en-GB" dirty="0" err="1"/>
              <a:t>btrfs</a:t>
            </a:r>
            <a:r>
              <a:rPr lang="en-GB" dirty="0"/>
              <a:t>. </a:t>
            </a:r>
            <a:endParaRPr lang="en-US" dirty="0"/>
          </a:p>
          <a:p>
            <a:pPr lvl="1"/>
            <a:r>
              <a:rPr lang="en-US" dirty="0"/>
              <a:t>Solaris</a:t>
            </a:r>
          </a:p>
          <a:p>
            <a:pPr lvl="1"/>
            <a:r>
              <a:rPr lang="en-US" dirty="0"/>
              <a:t>macOS: </a:t>
            </a:r>
          </a:p>
          <a:p>
            <a:pPr lvl="2"/>
            <a:r>
              <a:rPr lang="en-US" dirty="0"/>
              <a:t>Hierarchical File System (HFS) + : </a:t>
            </a:r>
            <a:r>
              <a:rPr lang="en-GB" dirty="0"/>
              <a:t>No support for dates beyond February 6, 2040</a:t>
            </a:r>
            <a:endParaRPr lang="en-US" dirty="0"/>
          </a:p>
          <a:p>
            <a:r>
              <a:rPr lang="en-US" dirty="0"/>
              <a:t>Microsoft Windows</a:t>
            </a:r>
          </a:p>
          <a:p>
            <a:pPr lvl="1"/>
            <a:r>
              <a:rPr lang="en-US" dirty="0"/>
              <a:t>FAT:  File Allocation Table</a:t>
            </a:r>
          </a:p>
          <a:p>
            <a:pPr lvl="1"/>
            <a:r>
              <a:rPr lang="en-US" dirty="0"/>
              <a:t>NTFS: New Technology File System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36623-B544-0B74-D003-7633B2FF3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861" y="3593730"/>
            <a:ext cx="2190449" cy="1000069"/>
          </a:xfrm>
          <a:prstGeom prst="rect">
            <a:avLst/>
          </a:prstGeom>
        </p:spPr>
      </p:pic>
      <p:pic>
        <p:nvPicPr>
          <p:cNvPr id="2050" name="Picture 2" descr="Solaris Logo and symbol, meaning, history, PNG">
            <a:extLst>
              <a:ext uri="{FF2B5EF4-FFF2-40B4-BE49-F238E27FC236}">
                <a16:creationId xmlns:a16="http://schemas.microsoft.com/office/drawing/2014/main" id="{BC3887AB-CE81-DFB7-FB7A-C521151C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59" y="2762149"/>
            <a:ext cx="1212895" cy="75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.bp.blogspot.com/-25u7W6zPeUQ/X45HcSFATDI/AAAA...">
            <a:extLst>
              <a:ext uri="{FF2B5EF4-FFF2-40B4-BE49-F238E27FC236}">
                <a16:creationId xmlns:a16="http://schemas.microsoft.com/office/drawing/2014/main" id="{98174F3F-3E58-3B41-F6B7-C05A6CDCB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59" y="1858954"/>
            <a:ext cx="1565688" cy="5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40131-9613-A9C4-E5E7-4922698976D0}"/>
              </a:ext>
            </a:extLst>
          </p:cNvPr>
          <p:cNvSpPr txBox="1"/>
          <p:nvPr/>
        </p:nvSpPr>
        <p:spPr>
          <a:xfrm>
            <a:off x="7872861" y="2380850"/>
            <a:ext cx="23842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extended file system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77DEE4-22E0-4ABE-CB06-FE9F084304DD}"/>
              </a:ext>
            </a:extLst>
          </p:cNvPr>
          <p:cNvCxnSpPr/>
          <p:nvPr/>
        </p:nvCxnSpPr>
        <p:spPr>
          <a:xfrm flipV="1">
            <a:off x="5093435" y="2206651"/>
            <a:ext cx="2667629" cy="32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D9C8DA-7137-1401-B889-9D56E47A790A}"/>
              </a:ext>
            </a:extLst>
          </p:cNvPr>
          <p:cNvCxnSpPr/>
          <p:nvPr/>
        </p:nvCxnSpPr>
        <p:spPr>
          <a:xfrm>
            <a:off x="2780985" y="2917012"/>
            <a:ext cx="5017865" cy="30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1BA95F-0008-508F-82A5-BC85DA8B7CD3}"/>
              </a:ext>
            </a:extLst>
          </p:cNvPr>
          <p:cNvCxnSpPr>
            <a:endCxn id="3" idx="3"/>
          </p:cNvCxnSpPr>
          <p:nvPr/>
        </p:nvCxnSpPr>
        <p:spPr>
          <a:xfrm>
            <a:off x="2856555" y="3294863"/>
            <a:ext cx="4685356" cy="706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8E53BE6-91EF-8619-EE07-4AAF8FB89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861" y="5130646"/>
            <a:ext cx="1550749" cy="111571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4FDA71-F17D-B3D5-A610-455906CF5B23}"/>
              </a:ext>
            </a:extLst>
          </p:cNvPr>
          <p:cNvCxnSpPr>
            <a:endCxn id="15" idx="1"/>
          </p:cNvCxnSpPr>
          <p:nvPr/>
        </p:nvCxnSpPr>
        <p:spPr>
          <a:xfrm>
            <a:off x="4277276" y="4413302"/>
            <a:ext cx="3595585" cy="127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189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AEE1F5-B20E-446A-BC5C-E2C244FCD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9"/>
          <a:stretch/>
        </p:blipFill>
        <p:spPr>
          <a:xfrm>
            <a:off x="6636988" y="142630"/>
            <a:ext cx="4901113" cy="6416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8BC2A8-618E-4545-8366-359692B7B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50" y="2143125"/>
            <a:ext cx="4286250" cy="257175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EFCA664-8861-49EE-97F1-94D59CA66D1B}"/>
              </a:ext>
            </a:extLst>
          </p:cNvPr>
          <p:cNvSpPr/>
          <p:nvPr/>
        </p:nvSpPr>
        <p:spPr>
          <a:xfrm>
            <a:off x="5555013" y="3210128"/>
            <a:ext cx="946307" cy="218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07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A84B-65BD-439A-B94D-62C83D49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Layers of a computer system</a:t>
            </a:r>
          </a:p>
        </p:txBody>
      </p:sp>
      <p:pic>
        <p:nvPicPr>
          <p:cNvPr id="1026" name="Picture 2" descr="Technology layers from hardware to users.">
            <a:extLst>
              <a:ext uri="{FF2B5EF4-FFF2-40B4-BE49-F238E27FC236}">
                <a16:creationId xmlns:a16="http://schemas.microsoft.com/office/drawing/2014/main" id="{383A4A36-A8F1-4488-B678-B0A84636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533" y="1223778"/>
            <a:ext cx="8105747" cy="54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35AD8-5C2E-43B0-9DEE-1602D90C480F}"/>
              </a:ext>
            </a:extLst>
          </p:cNvPr>
          <p:cNvSpPr txBox="1"/>
          <p:nvPr/>
        </p:nvSpPr>
        <p:spPr>
          <a:xfrm>
            <a:off x="7189393" y="6566910"/>
            <a:ext cx="6176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https://windsongtraining.ca/</a:t>
            </a:r>
            <a:r>
              <a:rPr lang="en-US" sz="900" dirty="0"/>
              <a:t>the-technology-layer-cake-users-apps-os-and-hardware</a:t>
            </a:r>
            <a:r>
              <a:rPr lang="en-US" sz="1050" dirty="0"/>
              <a:t>/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1FF3E71-63E4-4E3A-83FB-207CA7A70BB5}"/>
              </a:ext>
            </a:extLst>
          </p:cNvPr>
          <p:cNvSpPr/>
          <p:nvPr/>
        </p:nvSpPr>
        <p:spPr>
          <a:xfrm>
            <a:off x="8943946" y="2245895"/>
            <a:ext cx="946484" cy="4321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168C5-CA4C-4395-8075-B4EE8934D9AD}"/>
              </a:ext>
            </a:extLst>
          </p:cNvPr>
          <p:cNvSpPr txBox="1"/>
          <p:nvPr/>
        </p:nvSpPr>
        <p:spPr>
          <a:xfrm>
            <a:off x="10100096" y="2833571"/>
            <a:ext cx="1878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Evidence</a:t>
            </a:r>
            <a:r>
              <a:rPr lang="en-US" dirty="0"/>
              <a:t> is generated from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User activities= Applications+ OS+ Disk/Memory</a:t>
            </a:r>
          </a:p>
        </p:txBody>
      </p:sp>
    </p:spTree>
    <p:extLst>
      <p:ext uri="{BB962C8B-B14F-4D97-AF65-F5344CB8AC3E}">
        <p14:creationId xmlns:p14="http://schemas.microsoft.com/office/powerpoint/2010/main" val="4010385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289F-A899-4A8A-8D46-77B5046C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92F541-F753-4D16-B7AD-A7FD510A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968" y="1825625"/>
            <a:ext cx="3608832" cy="4351338"/>
          </a:xfrm>
        </p:spPr>
        <p:txBody>
          <a:bodyPr/>
          <a:lstStyle/>
          <a:p>
            <a:r>
              <a:rPr lang="en-US" dirty="0"/>
              <a:t>Verify the size of the partition 1 and 2</a:t>
            </a:r>
          </a:p>
          <a:p>
            <a:pPr lvl="1"/>
            <a:r>
              <a:rPr lang="en-US" dirty="0"/>
              <a:t>Record your verification process</a:t>
            </a:r>
          </a:p>
          <a:p>
            <a:r>
              <a:rPr lang="en-GB" dirty="0"/>
              <a:t>Requirements:</a:t>
            </a:r>
          </a:p>
          <a:p>
            <a:pPr lvl="1"/>
            <a:r>
              <a:rPr lang="en-GB" dirty="0"/>
              <a:t>Without using templates</a:t>
            </a:r>
          </a:p>
          <a:p>
            <a:pPr lvl="1"/>
            <a:r>
              <a:rPr lang="en-GB" dirty="0"/>
              <a:t>Compute size in GB </a:t>
            </a:r>
          </a:p>
          <a:p>
            <a:endParaRPr lang="en-US" dirty="0"/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B5AAD75-46D2-4952-8D8B-1B60B97D4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3438"/>
            <a:ext cx="6422649" cy="4975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252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67A4A-8B9B-47A4-817F-5AF2B2A7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the computer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238C0-5D61-46C9-B14A-A79E9F15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31287"/>
            <a:ext cx="6694683" cy="4977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CAC5F-9C46-43BC-8BB1-EC229309A9ED}"/>
              </a:ext>
            </a:extLst>
          </p:cNvPr>
          <p:cNvSpPr txBox="1"/>
          <p:nvPr/>
        </p:nvSpPr>
        <p:spPr>
          <a:xfrm>
            <a:off x="2731693" y="6492875"/>
            <a:ext cx="61768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http://www.carnegiecyberacademy.com/facultyPages/computer/computers.html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244E6-FEAB-41BB-9F4D-5BEFB571D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952" y="166370"/>
            <a:ext cx="1781175" cy="1543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6043B-A4CF-477E-AE01-F4078FE8C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951" y="1722596"/>
            <a:ext cx="1781175" cy="154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B2A95-DFFF-45A3-B39F-AFB680F10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1" y="3369468"/>
            <a:ext cx="1781175" cy="1543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CBD996-C043-40F8-80C4-FBCF373A8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951" y="4949825"/>
            <a:ext cx="1781175" cy="15430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6AC6B8-0565-4AB5-9E8E-DE68704F1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47638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A51E85-04AC-492D-8A56-EF418EF6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758553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ABA170-3119-A44D-163D-1510B4B0C9BF}"/>
                  </a:ext>
                </a:extLst>
              </p14:cNvPr>
              <p14:cNvContentPartPr/>
              <p14:nvPr/>
            </p14:nvContentPartPr>
            <p14:xfrm>
              <a:off x="1233420" y="3832200"/>
              <a:ext cx="954360" cy="650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ABA170-3119-A44D-163D-1510B4B0C9B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15780" y="3814200"/>
                <a:ext cx="99000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5292DE2-7697-7861-C25A-E5CB34C45687}"/>
                  </a:ext>
                </a:extLst>
              </p14:cNvPr>
              <p14:cNvContentPartPr/>
              <p14:nvPr/>
            </p14:nvContentPartPr>
            <p14:xfrm>
              <a:off x="3298740" y="5725080"/>
              <a:ext cx="816840" cy="753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5292DE2-7697-7861-C25A-E5CB34C4568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80740" y="5707440"/>
                <a:ext cx="852480" cy="78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F6375DD-9A78-9098-EAB0-D1BE84C23155}"/>
                  </a:ext>
                </a:extLst>
              </p14:cNvPr>
              <p14:cNvContentPartPr/>
              <p14:nvPr/>
            </p14:nvContentPartPr>
            <p14:xfrm>
              <a:off x="3390540" y="1218600"/>
              <a:ext cx="2142360" cy="1342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F6375DD-9A78-9098-EAB0-D1BE84C2315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72540" y="1200960"/>
                <a:ext cx="2178000" cy="13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0053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B5BC04-FD85-4858-9595-2A7754D6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79" y="712866"/>
            <a:ext cx="9163860" cy="5865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5B6370-2B79-428A-ADC1-68C47667903B}"/>
              </a:ext>
            </a:extLst>
          </p:cNvPr>
          <p:cNvSpPr txBox="1"/>
          <p:nvPr/>
        </p:nvSpPr>
        <p:spPr>
          <a:xfrm>
            <a:off x="1911179" y="598714"/>
            <a:ext cx="268118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system specification</a:t>
            </a:r>
          </a:p>
        </p:txBody>
      </p:sp>
    </p:spTree>
    <p:extLst>
      <p:ext uri="{BB962C8B-B14F-4D97-AF65-F5344CB8AC3E}">
        <p14:creationId xmlns:p14="http://schemas.microsoft.com/office/powerpoint/2010/main" val="4144903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42646-D7AE-4642-9126-6B0BEF57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computers work?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76AE59-A0C0-4166-A46E-FE749308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22" y="1324096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3704EC-B3F0-48B3-BC17-6F524BD713C1}"/>
              </a:ext>
            </a:extLst>
          </p:cNvPr>
          <p:cNvSpPr txBox="1"/>
          <p:nvPr/>
        </p:nvSpPr>
        <p:spPr>
          <a:xfrm>
            <a:off x="3491033" y="6611779"/>
            <a:ext cx="2997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https://en.wikipedia.org/wiki/Process_(computing)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42AD5-00C6-4095-8A9B-19D888268CAD}"/>
              </a:ext>
            </a:extLst>
          </p:cNvPr>
          <p:cNvSpPr txBox="1"/>
          <p:nvPr/>
        </p:nvSpPr>
        <p:spPr>
          <a:xfrm>
            <a:off x="8752844" y="131210"/>
            <a:ext cx="32225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Program vs. Process vs.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 process is the </a:t>
            </a:r>
            <a:r>
              <a:rPr lang="en-GB" sz="1600" dirty="0">
                <a:solidFill>
                  <a:srgbClr val="FF0000"/>
                </a:solidFill>
              </a:rPr>
              <a:t>instance</a:t>
            </a:r>
            <a:r>
              <a:rPr lang="en-GB" sz="1600" dirty="0"/>
              <a:t> of a computer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 process may be made up of multiple threads of execution that execute instructions concurrently.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7DE5B5-14EA-6241-44B2-CF3C7EDC8B2A}"/>
              </a:ext>
            </a:extLst>
          </p:cNvPr>
          <p:cNvSpPr txBox="1"/>
          <p:nvPr/>
        </p:nvSpPr>
        <p:spPr>
          <a:xfrm>
            <a:off x="10158589" y="4222971"/>
            <a:ext cx="181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Malware Analysis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BC5B1B-E5EA-2629-EB9E-6EDD9FDAB0D8}"/>
              </a:ext>
            </a:extLst>
          </p:cNvPr>
          <p:cNvCxnSpPr>
            <a:cxnSpLocks/>
          </p:cNvCxnSpPr>
          <p:nvPr/>
        </p:nvCxnSpPr>
        <p:spPr>
          <a:xfrm flipH="1">
            <a:off x="9521851" y="4405745"/>
            <a:ext cx="543312" cy="778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B596AD-A614-F0C4-37EC-6BC2E22A59CC}"/>
              </a:ext>
            </a:extLst>
          </p:cNvPr>
          <p:cNvCxnSpPr>
            <a:cxnSpLocks/>
          </p:cNvCxnSpPr>
          <p:nvPr/>
        </p:nvCxnSpPr>
        <p:spPr>
          <a:xfrm flipH="1" flipV="1">
            <a:off x="2220263" y="2649659"/>
            <a:ext cx="7844900" cy="1686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2DB859-4C84-7FFD-504D-7963DC9243B5}"/>
              </a:ext>
            </a:extLst>
          </p:cNvPr>
          <p:cNvCxnSpPr>
            <a:cxnSpLocks/>
          </p:cNvCxnSpPr>
          <p:nvPr/>
        </p:nvCxnSpPr>
        <p:spPr>
          <a:xfrm flipH="1" flipV="1">
            <a:off x="4284833" y="2554274"/>
            <a:ext cx="5780330" cy="17352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99654D-1B4A-73AB-D5C6-B60C1F0ED619}"/>
              </a:ext>
            </a:extLst>
          </p:cNvPr>
          <p:cNvCxnSpPr>
            <a:cxnSpLocks/>
          </p:cNvCxnSpPr>
          <p:nvPr/>
        </p:nvCxnSpPr>
        <p:spPr>
          <a:xfrm flipH="1" flipV="1">
            <a:off x="8388298" y="2649659"/>
            <a:ext cx="1676865" cy="1598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422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840B001E-58CB-4C4F-B3EB-56AF65B6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51" y="0"/>
            <a:ext cx="10092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51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A902-6489-4936-A94F-87C6A774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computer forensics is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2FEB-15D5-4170-A558-8E8D2F31B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Technical difficulties</a:t>
            </a:r>
          </a:p>
          <a:p>
            <a:pPr lvl="1"/>
            <a:r>
              <a:rPr lang="en-US" dirty="0"/>
              <a:t>OS: different OS types, versions, complexity of OS</a:t>
            </a:r>
          </a:p>
          <a:p>
            <a:pPr lvl="1"/>
            <a:r>
              <a:rPr lang="en-US" dirty="0"/>
              <a:t>Applications: many applications, different version of applications</a:t>
            </a:r>
          </a:p>
          <a:p>
            <a:pPr lvl="1"/>
            <a:r>
              <a:rPr lang="en-US" dirty="0"/>
              <a:t>Hardware: CPU, GPU, camera</a:t>
            </a:r>
          </a:p>
          <a:p>
            <a:pPr lvl="1"/>
            <a:r>
              <a:rPr lang="en-US" dirty="0"/>
              <a:t>Ever-advancing technology: e.g., database changes, SSD vs HDD, EV car</a:t>
            </a:r>
          </a:p>
          <a:p>
            <a:r>
              <a:rPr lang="en-US" dirty="0"/>
              <a:t>A complex and connected world</a:t>
            </a:r>
          </a:p>
          <a:p>
            <a:pPr lvl="1"/>
            <a:r>
              <a:rPr lang="en-US" dirty="0"/>
              <a:t>IoT devices: Alex, Camera, Fitbit, Smart Phone</a:t>
            </a:r>
          </a:p>
          <a:p>
            <a:r>
              <a:rPr lang="en-US" dirty="0"/>
              <a:t>Information explosion</a:t>
            </a:r>
          </a:p>
          <a:p>
            <a:pPr lvl="1"/>
            <a:r>
              <a:rPr lang="en-US" dirty="0"/>
              <a:t>too much information, different type of evidence</a:t>
            </a:r>
          </a:p>
          <a:p>
            <a:pPr lvl="1"/>
            <a:r>
              <a:rPr lang="en-US" dirty="0"/>
              <a:t>how to collect, analyze, validate them systematically?</a:t>
            </a:r>
          </a:p>
          <a:p>
            <a:r>
              <a:rPr lang="en-US" dirty="0"/>
              <a:t>Computer forensics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only a computer science discipline</a:t>
            </a:r>
          </a:p>
          <a:p>
            <a:pPr lvl="1"/>
            <a:r>
              <a:rPr lang="en-US" dirty="0"/>
              <a:t>criminal justice, law, computer science, security</a:t>
            </a:r>
          </a:p>
        </p:txBody>
      </p:sp>
    </p:spTree>
    <p:extLst>
      <p:ext uri="{BB962C8B-B14F-4D97-AF65-F5344CB8AC3E}">
        <p14:creationId xmlns:p14="http://schemas.microsoft.com/office/powerpoint/2010/main" val="524028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3736</TotalTime>
  <Words>985</Words>
  <Application>Microsoft Office PowerPoint</Application>
  <PresentationFormat>Widescreen</PresentationFormat>
  <Paragraphs>161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Times New Roman</vt:lpstr>
      <vt:lpstr>Office Theme</vt:lpstr>
      <vt:lpstr>Computer System Introduction</vt:lpstr>
      <vt:lpstr>Overview</vt:lpstr>
      <vt:lpstr>Computer systems</vt:lpstr>
      <vt:lpstr>Layers of a computer system</vt:lpstr>
      <vt:lpstr>Parts of the computer</vt:lpstr>
      <vt:lpstr>PowerPoint Presentation</vt:lpstr>
      <vt:lpstr>How do computers work?</vt:lpstr>
      <vt:lpstr>PowerPoint Presentation</vt:lpstr>
      <vt:lpstr>Why computer forensics is hard?</vt:lpstr>
      <vt:lpstr>PowerPoint Presentation</vt:lpstr>
      <vt:lpstr>Hard disk drives</vt:lpstr>
      <vt:lpstr>Understand disk drives</vt:lpstr>
      <vt:lpstr>What is a disk sector?</vt:lpstr>
      <vt:lpstr>Calculate the total sectors</vt:lpstr>
      <vt:lpstr>Calculate the size of a disk</vt:lpstr>
      <vt:lpstr>What is a partition</vt:lpstr>
      <vt:lpstr>Calculate the size of partitions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GPT</vt:lpstr>
      <vt:lpstr>PowerPoint Presentation</vt:lpstr>
      <vt:lpstr>PowerPoint Presentation</vt:lpstr>
      <vt:lpstr>PC booting process</vt:lpstr>
      <vt:lpstr>Booting a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Systems</vt:lpstr>
      <vt:lpstr>Files and File Systems </vt:lpstr>
      <vt:lpstr>PowerPoint Presentation</vt:lpstr>
      <vt:lpstr>File systems and operating systems</vt:lpstr>
      <vt:lpstr>PowerPoint Presentation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7</cp:revision>
  <dcterms:created xsi:type="dcterms:W3CDTF">2020-09-14T14:43:27Z</dcterms:created>
  <dcterms:modified xsi:type="dcterms:W3CDTF">2023-02-05T01:48:42Z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f46707a-0714-4b19-9e75-9e86a08e862d_Enabled">
    <vt:lpwstr>true</vt:lpwstr>
  </property>
  <property fmtid="{D5CDD505-2E9C-101B-9397-08002B2CF9AE}" pid="3" name="MSIP_Label_2f46707a-0714-4b19-9e75-9e86a08e862d_SetDate">
    <vt:lpwstr>2022-09-11T13:28:11Z</vt:lpwstr>
  </property>
  <property fmtid="{D5CDD505-2E9C-101B-9397-08002B2CF9AE}" pid="4" name="MSIP_Label_2f46707a-0714-4b19-9e75-9e86a08e862d_Method">
    <vt:lpwstr>Standard</vt:lpwstr>
  </property>
  <property fmtid="{D5CDD505-2E9C-101B-9397-08002B2CF9AE}" pid="5" name="MSIP_Label_2f46707a-0714-4b19-9e75-9e86a08e862d_Name">
    <vt:lpwstr>defa4170-0d19-0005-0004-bc88714345d2</vt:lpwstr>
  </property>
  <property fmtid="{D5CDD505-2E9C-101B-9397-08002B2CF9AE}" pid="6" name="MSIP_Label_2f46707a-0714-4b19-9e75-9e86a08e862d_SiteId">
    <vt:lpwstr>e902b1b3-068c-446e-83b4-e3dfa474e6f9</vt:lpwstr>
  </property>
  <property fmtid="{D5CDD505-2E9C-101B-9397-08002B2CF9AE}" pid="7" name="MSIP_Label_2f46707a-0714-4b19-9e75-9e86a08e862d_ActionId">
    <vt:lpwstr>d2fe7ec8-c1ce-49b5-8142-f0e8b2bc9b4b</vt:lpwstr>
  </property>
  <property fmtid="{D5CDD505-2E9C-101B-9397-08002B2CF9AE}" pid="8" name="MSIP_Label_2f46707a-0714-4b19-9e75-9e86a08e862d_ContentBits">
    <vt:lpwstr>0</vt:lpwstr>
  </property>
</Properties>
</file>